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7"/>
  </p:notesMasterIdLst>
  <p:sldIdLst>
    <p:sldId id="363" r:id="rId2"/>
    <p:sldId id="367" r:id="rId3"/>
    <p:sldId id="364" r:id="rId4"/>
    <p:sldId id="348" r:id="rId5"/>
    <p:sldId id="322" r:id="rId6"/>
    <p:sldId id="340" r:id="rId7"/>
    <p:sldId id="331" r:id="rId8"/>
    <p:sldId id="320" r:id="rId9"/>
    <p:sldId id="341" r:id="rId10"/>
    <p:sldId id="353" r:id="rId11"/>
    <p:sldId id="356" r:id="rId12"/>
    <p:sldId id="343" r:id="rId13"/>
    <p:sldId id="400" r:id="rId14"/>
    <p:sldId id="381" r:id="rId15"/>
    <p:sldId id="325" r:id="rId16"/>
    <p:sldId id="334" r:id="rId17"/>
    <p:sldId id="336" r:id="rId18"/>
    <p:sldId id="393" r:id="rId19"/>
    <p:sldId id="401" r:id="rId20"/>
    <p:sldId id="402" r:id="rId21"/>
    <p:sldId id="275" r:id="rId22"/>
    <p:sldId id="310" r:id="rId23"/>
    <p:sldId id="417" r:id="rId24"/>
    <p:sldId id="276" r:id="rId25"/>
    <p:sldId id="323" r:id="rId26"/>
    <p:sldId id="408" r:id="rId27"/>
    <p:sldId id="287" r:id="rId28"/>
    <p:sldId id="332" r:id="rId29"/>
    <p:sldId id="407" r:id="rId30"/>
    <p:sldId id="389" r:id="rId31"/>
    <p:sldId id="416" r:id="rId32"/>
    <p:sldId id="372" r:id="rId33"/>
    <p:sldId id="337" r:id="rId34"/>
    <p:sldId id="350" r:id="rId35"/>
    <p:sldId id="374" r:id="rId36"/>
    <p:sldId id="404" r:id="rId37"/>
    <p:sldId id="358" r:id="rId38"/>
    <p:sldId id="405" r:id="rId39"/>
    <p:sldId id="395" r:id="rId40"/>
    <p:sldId id="388" r:id="rId41"/>
    <p:sldId id="360" r:id="rId42"/>
    <p:sldId id="403" r:id="rId43"/>
    <p:sldId id="397" r:id="rId44"/>
    <p:sldId id="359" r:id="rId45"/>
    <p:sldId id="409" r:id="rId46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F00"/>
    <a:srgbClr val="FFC800"/>
    <a:srgbClr val="FFDC00"/>
    <a:srgbClr val="D7FF00"/>
    <a:srgbClr val="FFE100"/>
    <a:srgbClr val="FFE600"/>
    <a:srgbClr val="FFE900"/>
    <a:srgbClr val="DCFF00"/>
    <a:srgbClr val="FFFF00"/>
    <a:srgbClr val="4C1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612" autoAdjust="0"/>
    <p:restoredTop sz="94710" autoAdjust="0"/>
  </p:normalViewPr>
  <p:slideViewPr>
    <p:cSldViewPr>
      <p:cViewPr varScale="1">
        <p:scale>
          <a:sx n="103" d="100"/>
          <a:sy n="103" d="100"/>
        </p:scale>
        <p:origin x="72" y="5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0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1830"/>
    </p:cViewPr>
  </p:sorterViewPr>
  <p:notesViewPr>
    <p:cSldViewPr>
      <p:cViewPr varScale="1">
        <p:scale>
          <a:sx n="57" d="100"/>
          <a:sy n="57" d="100"/>
        </p:scale>
        <p:origin x="29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DCD8429D-7553-4DDB-8768-0561D5407AF6}"/>
    <pc:docChg chg="undo custSel addSld delSld modSld">
      <pc:chgData name="David Barry" userId="bce5ccbc-7b58-49ec-acb4-501dc5ec953d" providerId="ADAL" clId="{DCD8429D-7553-4DDB-8768-0561D5407AF6}" dt="2023-02-13T13:07:59.124" v="356"/>
      <pc:docMkLst>
        <pc:docMk/>
      </pc:docMkLst>
      <pc:sldChg chg="modSp add del mod">
        <pc:chgData name="David Barry" userId="bce5ccbc-7b58-49ec-acb4-501dc5ec953d" providerId="ADAL" clId="{DCD8429D-7553-4DDB-8768-0561D5407AF6}" dt="2023-02-13T12:17:24.125" v="135" actId="20577"/>
        <pc:sldMkLst>
          <pc:docMk/>
          <pc:sldMk cId="719407596" sldId="275"/>
        </pc:sldMkLst>
        <pc:spChg chg="mod">
          <ac:chgData name="David Barry" userId="bce5ccbc-7b58-49ec-acb4-501dc5ec953d" providerId="ADAL" clId="{DCD8429D-7553-4DDB-8768-0561D5407AF6}" dt="2023-02-13T12:17:24.125" v="135" actId="20577"/>
          <ac:spMkLst>
            <pc:docMk/>
            <pc:sldMk cId="719407596" sldId="275"/>
            <ac:spMk id="5" creationId="{00000000-0000-0000-0000-000000000000}"/>
          </ac:spMkLst>
        </pc:spChg>
      </pc:sldChg>
      <pc:sldChg chg="add">
        <pc:chgData name="David Barry" userId="bce5ccbc-7b58-49ec-acb4-501dc5ec953d" providerId="ADAL" clId="{DCD8429D-7553-4DDB-8768-0561D5407AF6}" dt="2023-02-13T12:16:21.322" v="94"/>
        <pc:sldMkLst>
          <pc:docMk/>
          <pc:sldMk cId="671057630" sldId="276"/>
        </pc:sldMkLst>
      </pc:sldChg>
      <pc:sldChg chg="mod modShow">
        <pc:chgData name="David Barry" userId="bce5ccbc-7b58-49ec-acb4-501dc5ec953d" providerId="ADAL" clId="{DCD8429D-7553-4DDB-8768-0561D5407AF6}" dt="2023-02-13T12:16:41.960" v="95" actId="729"/>
        <pc:sldMkLst>
          <pc:docMk/>
          <pc:sldMk cId="1606360822" sldId="287"/>
        </pc:sldMkLst>
      </pc:sldChg>
      <pc:sldChg chg="add">
        <pc:chgData name="David Barry" userId="bce5ccbc-7b58-49ec-acb4-501dc5ec953d" providerId="ADAL" clId="{DCD8429D-7553-4DDB-8768-0561D5407AF6}" dt="2023-02-13T12:16:21.322" v="94"/>
        <pc:sldMkLst>
          <pc:docMk/>
          <pc:sldMk cId="3149694358" sldId="310"/>
        </pc:sldMkLst>
      </pc:sldChg>
      <pc:sldChg chg="delSp add del mod modAnim">
        <pc:chgData name="David Barry" userId="bce5ccbc-7b58-49ec-acb4-501dc5ec953d" providerId="ADAL" clId="{DCD8429D-7553-4DDB-8768-0561D5407AF6}" dt="2023-02-13T11:52:47.668" v="18" actId="47"/>
        <pc:sldMkLst>
          <pc:docMk/>
          <pc:sldMk cId="1427850854" sldId="317"/>
        </pc:sldMkLst>
        <pc:spChg chg="del">
          <ac:chgData name="David Barry" userId="bce5ccbc-7b58-49ec-acb4-501dc5ec953d" providerId="ADAL" clId="{DCD8429D-7553-4DDB-8768-0561D5407AF6}" dt="2023-02-13T11:52:42.643" v="14" actId="478"/>
          <ac:spMkLst>
            <pc:docMk/>
            <pc:sldMk cId="1427850854" sldId="317"/>
            <ac:spMk id="4" creationId="{00000000-0000-0000-0000-000000000000}"/>
          </ac:spMkLst>
        </pc:spChg>
        <pc:picChg chg="del">
          <ac:chgData name="David Barry" userId="bce5ccbc-7b58-49ec-acb4-501dc5ec953d" providerId="ADAL" clId="{DCD8429D-7553-4DDB-8768-0561D5407AF6}" dt="2023-02-13T11:52:41.027" v="12" actId="478"/>
          <ac:picMkLst>
            <pc:docMk/>
            <pc:sldMk cId="1427850854" sldId="317"/>
            <ac:picMk id="7" creationId="{00000000-0000-0000-0000-000000000000}"/>
          </ac:picMkLst>
        </pc:picChg>
        <pc:cxnChg chg="del">
          <ac:chgData name="David Barry" userId="bce5ccbc-7b58-49ec-acb4-501dc5ec953d" providerId="ADAL" clId="{DCD8429D-7553-4DDB-8768-0561D5407AF6}" dt="2023-02-13T11:52:43.571" v="15" actId="478"/>
          <ac:cxnSpMkLst>
            <pc:docMk/>
            <pc:sldMk cId="1427850854" sldId="317"/>
            <ac:cxnSpMk id="6" creationId="{3099F305-4AAB-491D-9AB7-9560525F20F0}"/>
          </ac:cxnSpMkLst>
        </pc:cxnChg>
        <pc:cxnChg chg="del">
          <ac:chgData name="David Barry" userId="bce5ccbc-7b58-49ec-acb4-501dc5ec953d" providerId="ADAL" clId="{DCD8429D-7553-4DDB-8768-0561D5407AF6}" dt="2023-02-13T11:52:44.418" v="16" actId="478"/>
          <ac:cxnSpMkLst>
            <pc:docMk/>
            <pc:sldMk cId="1427850854" sldId="317"/>
            <ac:cxnSpMk id="9" creationId="{E92354B7-859C-4C3C-95A6-49E9135287F4}"/>
          </ac:cxnSpMkLst>
        </pc:cxnChg>
        <pc:cxnChg chg="del">
          <ac:chgData name="David Barry" userId="bce5ccbc-7b58-49ec-acb4-501dc5ec953d" providerId="ADAL" clId="{DCD8429D-7553-4DDB-8768-0561D5407AF6}" dt="2023-02-13T11:52:41.987" v="13" actId="478"/>
          <ac:cxnSpMkLst>
            <pc:docMk/>
            <pc:sldMk cId="1427850854" sldId="317"/>
            <ac:cxnSpMk id="12" creationId="{A315CBF3-E682-469F-81B9-4BF7EABFA09E}"/>
          </ac:cxnSpMkLst>
        </pc:cxnChg>
        <pc:cxnChg chg="del">
          <ac:chgData name="David Barry" userId="bce5ccbc-7b58-49ec-acb4-501dc5ec953d" providerId="ADAL" clId="{DCD8429D-7553-4DDB-8768-0561D5407AF6}" dt="2023-02-13T11:52:45.346" v="17" actId="478"/>
          <ac:cxnSpMkLst>
            <pc:docMk/>
            <pc:sldMk cId="1427850854" sldId="317"/>
            <ac:cxnSpMk id="15" creationId="{9286B73A-A8C4-491D-B789-A982FC34BE3E}"/>
          </ac:cxnSpMkLst>
        </pc:cxnChg>
      </pc:sldChg>
      <pc:sldChg chg="add del">
        <pc:chgData name="David Barry" userId="bce5ccbc-7b58-49ec-acb4-501dc5ec953d" providerId="ADAL" clId="{DCD8429D-7553-4DDB-8768-0561D5407AF6}" dt="2023-02-13T11:53:40.944" v="31" actId="47"/>
        <pc:sldMkLst>
          <pc:docMk/>
          <pc:sldMk cId="614310095" sldId="318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2657239801" sldId="318"/>
        </pc:sldMkLst>
      </pc:sldChg>
      <pc:sldChg chg="add del">
        <pc:chgData name="David Barry" userId="bce5ccbc-7b58-49ec-acb4-501dc5ec953d" providerId="ADAL" clId="{DCD8429D-7553-4DDB-8768-0561D5407AF6}" dt="2023-02-13T11:53:45.841" v="33" actId="47"/>
        <pc:sldMkLst>
          <pc:docMk/>
          <pc:sldMk cId="190071785" sldId="319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3706327518" sldId="319"/>
        </pc:sldMkLst>
      </pc:sldChg>
      <pc:sldChg chg="delSp add del mod delAnim">
        <pc:chgData name="David Barry" userId="bce5ccbc-7b58-49ec-acb4-501dc5ec953d" providerId="ADAL" clId="{DCD8429D-7553-4DDB-8768-0561D5407AF6}" dt="2023-02-13T11:53:47.961" v="35" actId="478"/>
        <pc:sldMkLst>
          <pc:docMk/>
          <pc:sldMk cId="4058263445" sldId="320"/>
        </pc:sldMkLst>
        <pc:picChg chg="del">
          <ac:chgData name="David Barry" userId="bce5ccbc-7b58-49ec-acb4-501dc5ec953d" providerId="ADAL" clId="{DCD8429D-7553-4DDB-8768-0561D5407AF6}" dt="2023-02-13T11:53:47.961" v="35" actId="478"/>
          <ac:picMkLst>
            <pc:docMk/>
            <pc:sldMk cId="4058263445" sldId="320"/>
            <ac:picMk id="6" creationId="{F065C845-BA9E-4F97-954C-D92861A0EAD7}"/>
          </ac:picMkLst>
        </pc:picChg>
      </pc:sldChg>
      <pc:sldChg chg="add modAnim">
        <pc:chgData name="David Barry" userId="bce5ccbc-7b58-49ec-acb4-501dc5ec953d" providerId="ADAL" clId="{DCD8429D-7553-4DDB-8768-0561D5407AF6}" dt="2023-02-13T11:58:26.508" v="58"/>
        <pc:sldMkLst>
          <pc:docMk/>
          <pc:sldMk cId="3876332915" sldId="322"/>
        </pc:sldMkLst>
      </pc:sldChg>
      <pc:sldChg chg="add del modAnim">
        <pc:chgData name="David Barry" userId="bce5ccbc-7b58-49ec-acb4-501dc5ec953d" providerId="ADAL" clId="{DCD8429D-7553-4DDB-8768-0561D5407AF6}" dt="2023-02-13T12:19:48.023" v="150"/>
        <pc:sldMkLst>
          <pc:docMk/>
          <pc:sldMk cId="76243867" sldId="323"/>
        </pc:sldMkLst>
      </pc:sldChg>
      <pc:sldChg chg="add del">
        <pc:chgData name="David Barry" userId="bce5ccbc-7b58-49ec-acb4-501dc5ec953d" providerId="ADAL" clId="{DCD8429D-7553-4DDB-8768-0561D5407AF6}" dt="2023-02-13T11:53:09.925" v="24" actId="47"/>
        <pc:sldMkLst>
          <pc:docMk/>
          <pc:sldMk cId="3674775743" sldId="324"/>
        </pc:sldMkLst>
      </pc:sldChg>
      <pc:sldChg chg="add del modAnim">
        <pc:chgData name="David Barry" userId="bce5ccbc-7b58-49ec-acb4-501dc5ec953d" providerId="ADAL" clId="{DCD8429D-7553-4DDB-8768-0561D5407AF6}" dt="2023-02-13T11:53:02.629" v="22" actId="47"/>
        <pc:sldMkLst>
          <pc:docMk/>
          <pc:sldMk cId="3939580169" sldId="327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2108996711" sldId="328"/>
        </pc:sldMkLst>
      </pc:sldChg>
      <pc:sldChg chg="add del">
        <pc:chgData name="David Barry" userId="bce5ccbc-7b58-49ec-acb4-501dc5ec953d" providerId="ADAL" clId="{DCD8429D-7553-4DDB-8768-0561D5407AF6}" dt="2023-02-13T11:53:35.278" v="29" actId="47"/>
        <pc:sldMkLst>
          <pc:docMk/>
          <pc:sldMk cId="3067810347" sldId="328"/>
        </pc:sldMkLst>
      </pc:sldChg>
      <pc:sldChg chg="add del">
        <pc:chgData name="David Barry" userId="bce5ccbc-7b58-49ec-acb4-501dc5ec953d" providerId="ADAL" clId="{DCD8429D-7553-4DDB-8768-0561D5407AF6}" dt="2023-02-13T11:54:18.071" v="48" actId="47"/>
        <pc:sldMkLst>
          <pc:docMk/>
          <pc:sldMk cId="2246286725" sldId="329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2298988032" sldId="329"/>
        </pc:sldMkLst>
      </pc:sldChg>
      <pc:sldChg chg="add del">
        <pc:chgData name="David Barry" userId="bce5ccbc-7b58-49ec-acb4-501dc5ec953d" providerId="ADAL" clId="{DCD8429D-7553-4DDB-8768-0561D5407AF6}" dt="2023-02-13T11:54:13.181" v="43" actId="47"/>
        <pc:sldMkLst>
          <pc:docMk/>
          <pc:sldMk cId="1164378010" sldId="330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3153072801" sldId="330"/>
        </pc:sldMkLst>
      </pc:sldChg>
      <pc:sldChg chg="add modAnim">
        <pc:chgData name="David Barry" userId="bce5ccbc-7b58-49ec-acb4-501dc5ec953d" providerId="ADAL" clId="{DCD8429D-7553-4DDB-8768-0561D5407AF6}" dt="2023-02-13T11:58:44.941" v="59"/>
        <pc:sldMkLst>
          <pc:docMk/>
          <pc:sldMk cId="4077482711" sldId="331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4117004322" sldId="331"/>
        </pc:sldMkLst>
      </pc:sldChg>
      <pc:sldChg chg="modTransition modAnim">
        <pc:chgData name="David Barry" userId="bce5ccbc-7b58-49ec-acb4-501dc5ec953d" providerId="ADAL" clId="{DCD8429D-7553-4DDB-8768-0561D5407AF6}" dt="2023-02-13T12:24:46.993" v="193"/>
        <pc:sldMkLst>
          <pc:docMk/>
          <pc:sldMk cId="3286591207" sldId="332"/>
        </pc:sldMkLst>
      </pc:sldChg>
      <pc:sldChg chg="modSp mod modShow">
        <pc:chgData name="David Barry" userId="bce5ccbc-7b58-49ec-acb4-501dc5ec953d" providerId="ADAL" clId="{DCD8429D-7553-4DDB-8768-0561D5407AF6}" dt="2023-02-13T12:07:22.828" v="63"/>
        <pc:sldMkLst>
          <pc:docMk/>
          <pc:sldMk cId="2781635401" sldId="334"/>
        </pc:sldMkLst>
        <pc:spChg chg="mod">
          <ac:chgData name="David Barry" userId="bce5ccbc-7b58-49ec-acb4-501dc5ec953d" providerId="ADAL" clId="{DCD8429D-7553-4DDB-8768-0561D5407AF6}" dt="2023-02-13T12:07:22.828" v="63"/>
          <ac:spMkLst>
            <pc:docMk/>
            <pc:sldMk cId="2781635401" sldId="334"/>
            <ac:spMk id="6" creationId="{00000000-0000-0000-0000-000000000000}"/>
          </ac:spMkLst>
        </pc:spChg>
      </pc:sldChg>
      <pc:sldChg chg="add del">
        <pc:chgData name="David Barry" userId="bce5ccbc-7b58-49ec-acb4-501dc5ec953d" providerId="ADAL" clId="{DCD8429D-7553-4DDB-8768-0561D5407AF6}" dt="2023-02-13T11:52:55.441" v="20" actId="47"/>
        <pc:sldMkLst>
          <pc:docMk/>
          <pc:sldMk cId="822334137" sldId="335"/>
        </pc:sldMkLst>
      </pc:sldChg>
      <pc:sldChg chg="add modTransition">
        <pc:chgData name="David Barry" userId="bce5ccbc-7b58-49ec-acb4-501dc5ec953d" providerId="ADAL" clId="{DCD8429D-7553-4DDB-8768-0561D5407AF6}" dt="2023-02-13T12:34:10.652" v="199"/>
        <pc:sldMkLst>
          <pc:docMk/>
          <pc:sldMk cId="1479110567" sldId="337"/>
        </pc:sldMkLst>
      </pc:sldChg>
      <pc:sldChg chg="add del">
        <pc:chgData name="David Barry" userId="bce5ccbc-7b58-49ec-acb4-501dc5ec953d" providerId="ADAL" clId="{DCD8429D-7553-4DDB-8768-0561D5407AF6}" dt="2023-02-13T11:53:23.602" v="27" actId="47"/>
        <pc:sldMkLst>
          <pc:docMk/>
          <pc:sldMk cId="1771048702" sldId="338"/>
        </pc:sldMkLst>
      </pc:sldChg>
      <pc:sldChg chg="delSp add del mod delAnim modAnim">
        <pc:chgData name="David Barry" userId="bce5ccbc-7b58-49ec-acb4-501dc5ec953d" providerId="ADAL" clId="{DCD8429D-7553-4DDB-8768-0561D5407AF6}" dt="2023-02-13T11:53:18.295" v="26"/>
        <pc:sldMkLst>
          <pc:docMk/>
          <pc:sldMk cId="754723560" sldId="340"/>
        </pc:sldMkLst>
        <pc:spChg chg="del">
          <ac:chgData name="David Barry" userId="bce5ccbc-7b58-49ec-acb4-501dc5ec953d" providerId="ADAL" clId="{DCD8429D-7553-4DDB-8768-0561D5407AF6}" dt="2023-02-13T11:53:17.482" v="25" actId="478"/>
          <ac:spMkLst>
            <pc:docMk/>
            <pc:sldMk cId="754723560" sldId="340"/>
            <ac:spMk id="2" creationId="{00000000-0000-0000-0000-000000000000}"/>
          </ac:spMkLst>
        </pc:spChg>
      </pc:sldChg>
      <pc:sldChg chg="delSp add del mod delAnim modAnim">
        <pc:chgData name="David Barry" userId="bce5ccbc-7b58-49ec-acb4-501dc5ec953d" providerId="ADAL" clId="{DCD8429D-7553-4DDB-8768-0561D5407AF6}" dt="2023-02-13T11:54:45.241" v="52"/>
        <pc:sldMkLst>
          <pc:docMk/>
          <pc:sldMk cId="1350760718" sldId="341"/>
        </pc:sldMkLst>
        <pc:spChg chg="del">
          <ac:chgData name="David Barry" userId="bce5ccbc-7b58-49ec-acb4-501dc5ec953d" providerId="ADAL" clId="{DCD8429D-7553-4DDB-8768-0561D5407AF6}" dt="2023-02-13T11:54:43.590" v="51" actId="478"/>
          <ac:spMkLst>
            <pc:docMk/>
            <pc:sldMk cId="1350760718" sldId="341"/>
            <ac:spMk id="6" creationId="{00000000-0000-0000-0000-000000000000}"/>
          </ac:spMkLst>
        </pc:spChg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1844073727" sldId="341"/>
        </pc:sldMkLst>
      </pc:sldChg>
      <pc:sldChg chg="add">
        <pc:chgData name="David Barry" userId="bce5ccbc-7b58-49ec-acb4-501dc5ec953d" providerId="ADAL" clId="{DCD8429D-7553-4DDB-8768-0561D5407AF6}" dt="2023-02-13T12:33:42.838" v="198"/>
        <pc:sldMkLst>
          <pc:docMk/>
          <pc:sldMk cId="1984810266" sldId="343"/>
        </pc:sldMkLst>
      </pc:sldChg>
      <pc:sldChg chg="del">
        <pc:chgData name="David Barry" userId="bce5ccbc-7b58-49ec-acb4-501dc5ec953d" providerId="ADAL" clId="{DCD8429D-7553-4DDB-8768-0561D5407AF6}" dt="2023-02-13T12:33:39.709" v="197" actId="2696"/>
        <pc:sldMkLst>
          <pc:docMk/>
          <pc:sldMk cId="2583447946" sldId="343"/>
        </pc:sldMkLst>
      </pc:sldChg>
      <pc:sldChg chg="add del">
        <pc:chgData name="David Barry" userId="bce5ccbc-7b58-49ec-acb4-501dc5ec953d" providerId="ADAL" clId="{DCD8429D-7553-4DDB-8768-0561D5407AF6}" dt="2023-02-13T11:54:29.969" v="49" actId="47"/>
        <pc:sldMkLst>
          <pc:docMk/>
          <pc:sldMk cId="2689798619" sldId="344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3096226645" sldId="344"/>
        </pc:sldMkLst>
      </pc:sldChg>
      <pc:sldChg chg="del">
        <pc:chgData name="David Barry" userId="bce5ccbc-7b58-49ec-acb4-501dc5ec953d" providerId="ADAL" clId="{DCD8429D-7553-4DDB-8768-0561D5407AF6}" dt="2023-02-13T11:56:34.761" v="53" actId="2696"/>
        <pc:sldMkLst>
          <pc:docMk/>
          <pc:sldMk cId="113250478" sldId="347"/>
        </pc:sldMkLst>
      </pc:sldChg>
      <pc:sldChg chg="add del">
        <pc:chgData name="David Barry" userId="bce5ccbc-7b58-49ec-acb4-501dc5ec953d" providerId="ADAL" clId="{DCD8429D-7553-4DDB-8768-0561D5407AF6}" dt="2023-02-13T11:57:04.612" v="56" actId="47"/>
        <pc:sldMkLst>
          <pc:docMk/>
          <pc:sldMk cId="2731904477" sldId="347"/>
        </pc:sldMkLst>
      </pc:sldChg>
      <pc:sldChg chg="add modAnim">
        <pc:chgData name="David Barry" userId="bce5ccbc-7b58-49ec-acb4-501dc5ec953d" providerId="ADAL" clId="{DCD8429D-7553-4DDB-8768-0561D5407AF6}" dt="2023-02-13T11:52:28.165" v="7"/>
        <pc:sldMkLst>
          <pc:docMk/>
          <pc:sldMk cId="1901182464" sldId="348"/>
        </pc:sldMkLst>
      </pc:sldChg>
      <pc:sldChg chg="add del">
        <pc:chgData name="David Barry" userId="bce5ccbc-7b58-49ec-acb4-501dc5ec953d" providerId="ADAL" clId="{DCD8429D-7553-4DDB-8768-0561D5407AF6}" dt="2023-02-13T11:52:33.269" v="10" actId="47"/>
        <pc:sldMkLst>
          <pc:docMk/>
          <pc:sldMk cId="1176042404" sldId="349"/>
        </pc:sldMkLst>
      </pc:sldChg>
      <pc:sldChg chg="add modTransition modAnim">
        <pc:chgData name="David Barry" userId="bce5ccbc-7b58-49ec-acb4-501dc5ec953d" providerId="ADAL" clId="{DCD8429D-7553-4DDB-8768-0561D5407AF6}" dt="2023-02-13T12:38:48.572" v="219"/>
        <pc:sldMkLst>
          <pc:docMk/>
          <pc:sldMk cId="3765023793" sldId="350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7389998" sldId="351"/>
        </pc:sldMkLst>
      </pc:sldChg>
      <pc:sldChg chg="add del">
        <pc:chgData name="David Barry" userId="bce5ccbc-7b58-49ec-acb4-501dc5ec953d" providerId="ADAL" clId="{DCD8429D-7553-4DDB-8768-0561D5407AF6}" dt="2023-02-13T11:54:11.193" v="42" actId="47"/>
        <pc:sldMkLst>
          <pc:docMk/>
          <pc:sldMk cId="4010799831" sldId="351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219892565" sldId="352"/>
        </pc:sldMkLst>
      </pc:sldChg>
      <pc:sldChg chg="add del">
        <pc:chgData name="David Barry" userId="bce5ccbc-7b58-49ec-acb4-501dc5ec953d" providerId="ADAL" clId="{DCD8429D-7553-4DDB-8768-0561D5407AF6}" dt="2023-02-13T11:53:36.526" v="30" actId="47"/>
        <pc:sldMkLst>
          <pc:docMk/>
          <pc:sldMk cId="3946775352" sldId="352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1816697525" sldId="353"/>
        </pc:sldMkLst>
      </pc:sldChg>
      <pc:sldChg chg="add modAnim">
        <pc:chgData name="David Barry" userId="bce5ccbc-7b58-49ec-acb4-501dc5ec953d" providerId="ADAL" clId="{DCD8429D-7553-4DDB-8768-0561D5407AF6}" dt="2023-02-13T11:59:13.867" v="60"/>
        <pc:sldMkLst>
          <pc:docMk/>
          <pc:sldMk cId="2659932425" sldId="353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1036836512" sldId="354"/>
        </pc:sldMkLst>
      </pc:sldChg>
      <pc:sldChg chg="add del">
        <pc:chgData name="David Barry" userId="bce5ccbc-7b58-49ec-acb4-501dc5ec953d" providerId="ADAL" clId="{DCD8429D-7553-4DDB-8768-0561D5407AF6}" dt="2023-02-13T11:54:16.255" v="46" actId="47"/>
        <pc:sldMkLst>
          <pc:docMk/>
          <pc:sldMk cId="2560897231" sldId="354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195483782" sldId="356"/>
        </pc:sldMkLst>
      </pc:sldChg>
      <pc:sldChg chg="add modAnim">
        <pc:chgData name="David Barry" userId="bce5ccbc-7b58-49ec-acb4-501dc5ec953d" providerId="ADAL" clId="{DCD8429D-7553-4DDB-8768-0561D5407AF6}" dt="2023-02-13T11:59:22.852" v="61"/>
        <pc:sldMkLst>
          <pc:docMk/>
          <pc:sldMk cId="2836233848" sldId="356"/>
        </pc:sldMkLst>
      </pc:sldChg>
      <pc:sldChg chg="add del">
        <pc:chgData name="David Barry" userId="bce5ccbc-7b58-49ec-acb4-501dc5ec953d" providerId="ADAL" clId="{DCD8429D-7553-4DDB-8768-0561D5407AF6}" dt="2023-02-13T11:57:04.612" v="56" actId="47"/>
        <pc:sldMkLst>
          <pc:docMk/>
          <pc:sldMk cId="2386541393" sldId="357"/>
        </pc:sldMkLst>
      </pc:sldChg>
      <pc:sldChg chg="del">
        <pc:chgData name="David Barry" userId="bce5ccbc-7b58-49ec-acb4-501dc5ec953d" providerId="ADAL" clId="{DCD8429D-7553-4DDB-8768-0561D5407AF6}" dt="2023-02-13T11:56:34.761" v="53" actId="2696"/>
        <pc:sldMkLst>
          <pc:docMk/>
          <pc:sldMk cId="2959919652" sldId="357"/>
        </pc:sldMkLst>
      </pc:sldChg>
      <pc:sldChg chg="add modTransition">
        <pc:chgData name="David Barry" userId="bce5ccbc-7b58-49ec-acb4-501dc5ec953d" providerId="ADAL" clId="{DCD8429D-7553-4DDB-8768-0561D5407AF6}" dt="2023-02-13T12:34:10.652" v="199"/>
        <pc:sldMkLst>
          <pc:docMk/>
          <pc:sldMk cId="1393797045" sldId="358"/>
        </pc:sldMkLst>
      </pc:sldChg>
      <pc:sldChg chg="add modTransition modAnim">
        <pc:chgData name="David Barry" userId="bce5ccbc-7b58-49ec-acb4-501dc5ec953d" providerId="ADAL" clId="{DCD8429D-7553-4DDB-8768-0561D5407AF6}" dt="2023-02-13T12:58:56.682" v="345"/>
        <pc:sldMkLst>
          <pc:docMk/>
          <pc:sldMk cId="701713376" sldId="359"/>
        </pc:sldMkLst>
      </pc:sldChg>
      <pc:sldChg chg="add modTransition modAnim">
        <pc:chgData name="David Barry" userId="bce5ccbc-7b58-49ec-acb4-501dc5ec953d" providerId="ADAL" clId="{DCD8429D-7553-4DDB-8768-0561D5407AF6}" dt="2023-02-13T12:55:54.512" v="337"/>
        <pc:sldMkLst>
          <pc:docMk/>
          <pc:sldMk cId="1169070712" sldId="360"/>
        </pc:sldMkLst>
      </pc:sldChg>
      <pc:sldChg chg="del">
        <pc:chgData name="David Barry" userId="bce5ccbc-7b58-49ec-acb4-501dc5ec953d" providerId="ADAL" clId="{DCD8429D-7553-4DDB-8768-0561D5407AF6}" dt="2023-02-13T11:56:34.761" v="53" actId="2696"/>
        <pc:sldMkLst>
          <pc:docMk/>
          <pc:sldMk cId="930530718" sldId="362"/>
        </pc:sldMkLst>
      </pc:sldChg>
      <pc:sldChg chg="add del">
        <pc:chgData name="David Barry" userId="bce5ccbc-7b58-49ec-acb4-501dc5ec953d" providerId="ADAL" clId="{DCD8429D-7553-4DDB-8768-0561D5407AF6}" dt="2023-02-13T11:57:04.612" v="56" actId="47"/>
        <pc:sldMkLst>
          <pc:docMk/>
          <pc:sldMk cId="1463587677" sldId="362"/>
        </pc:sldMkLst>
      </pc:sldChg>
      <pc:sldChg chg="delSp add mod delAnim modAnim">
        <pc:chgData name="David Barry" userId="bce5ccbc-7b58-49ec-acb4-501dc5ec953d" providerId="ADAL" clId="{DCD8429D-7553-4DDB-8768-0561D5407AF6}" dt="2023-02-13T11:52:22.613" v="6"/>
        <pc:sldMkLst>
          <pc:docMk/>
          <pc:sldMk cId="3221600281" sldId="364"/>
        </pc:sldMkLst>
        <pc:picChg chg="del">
          <ac:chgData name="David Barry" userId="bce5ccbc-7b58-49ec-acb4-501dc5ec953d" providerId="ADAL" clId="{DCD8429D-7553-4DDB-8768-0561D5407AF6}" dt="2023-02-13T11:52:19.911" v="5" actId="478"/>
          <ac:picMkLst>
            <pc:docMk/>
            <pc:sldMk cId="3221600281" sldId="364"/>
            <ac:picMk id="11" creationId="{CCDE91BC-BE71-4BD1-97F1-BFA5D6F45697}"/>
          </ac:picMkLst>
        </pc:picChg>
      </pc:sldChg>
      <pc:sldChg chg="add modAnim">
        <pc:chgData name="David Barry" userId="bce5ccbc-7b58-49ec-acb4-501dc5ec953d" providerId="ADAL" clId="{DCD8429D-7553-4DDB-8768-0561D5407AF6}" dt="2023-02-13T11:52:17.812" v="4"/>
        <pc:sldMkLst>
          <pc:docMk/>
          <pc:sldMk cId="3305876449" sldId="367"/>
        </pc:sldMkLst>
      </pc:sldChg>
      <pc:sldChg chg="add del">
        <pc:chgData name="David Barry" userId="bce5ccbc-7b58-49ec-acb4-501dc5ec953d" providerId="ADAL" clId="{DCD8429D-7553-4DDB-8768-0561D5407AF6}" dt="2023-02-13T11:52:57.300" v="21" actId="47"/>
        <pc:sldMkLst>
          <pc:docMk/>
          <pc:sldMk cId="3937493802" sldId="368"/>
        </pc:sldMkLst>
      </pc:sldChg>
      <pc:sldChg chg="add modTransition modAnim">
        <pc:chgData name="David Barry" userId="bce5ccbc-7b58-49ec-acb4-501dc5ec953d" providerId="ADAL" clId="{DCD8429D-7553-4DDB-8768-0561D5407AF6}" dt="2023-02-13T13:01:39.079" v="354"/>
        <pc:sldMkLst>
          <pc:docMk/>
          <pc:sldMk cId="766012949" sldId="370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800007359" sldId="371"/>
        </pc:sldMkLst>
      </pc:sldChg>
      <pc:sldChg chg="add del">
        <pc:chgData name="David Barry" userId="bce5ccbc-7b58-49ec-acb4-501dc5ec953d" providerId="ADAL" clId="{DCD8429D-7553-4DDB-8768-0561D5407AF6}" dt="2023-02-13T11:53:24.768" v="28" actId="47"/>
        <pc:sldMkLst>
          <pc:docMk/>
          <pc:sldMk cId="1196705180" sldId="371"/>
        </pc:sldMkLst>
      </pc:sldChg>
      <pc:sldChg chg="add modTransition">
        <pc:chgData name="David Barry" userId="bce5ccbc-7b58-49ec-acb4-501dc5ec953d" providerId="ADAL" clId="{DCD8429D-7553-4DDB-8768-0561D5407AF6}" dt="2023-02-13T12:34:10.652" v="199"/>
        <pc:sldMkLst>
          <pc:docMk/>
          <pc:sldMk cId="709717961" sldId="372"/>
        </pc:sldMkLst>
      </pc:sldChg>
      <pc:sldChg chg="add modTransition modAnim">
        <pc:chgData name="David Barry" userId="bce5ccbc-7b58-49ec-acb4-501dc5ec953d" providerId="ADAL" clId="{DCD8429D-7553-4DDB-8768-0561D5407AF6}" dt="2023-02-13T12:41:43.892" v="221"/>
        <pc:sldMkLst>
          <pc:docMk/>
          <pc:sldMk cId="3257924997" sldId="374"/>
        </pc:sldMkLst>
      </pc:sldChg>
      <pc:sldChg chg="add modTransition">
        <pc:chgData name="David Barry" userId="bce5ccbc-7b58-49ec-acb4-501dc5ec953d" providerId="ADAL" clId="{DCD8429D-7553-4DDB-8768-0561D5407AF6}" dt="2023-02-13T12:34:10.652" v="199"/>
        <pc:sldMkLst>
          <pc:docMk/>
          <pc:sldMk cId="2252855196" sldId="376"/>
        </pc:sldMkLst>
      </pc:sldChg>
      <pc:sldChg chg="add modTransition modAnim">
        <pc:chgData name="David Barry" userId="bce5ccbc-7b58-49ec-acb4-501dc5ec953d" providerId="ADAL" clId="{DCD8429D-7553-4DDB-8768-0561D5407AF6}" dt="2023-02-13T13:07:59.124" v="356"/>
        <pc:sldMkLst>
          <pc:docMk/>
          <pc:sldMk cId="761183892" sldId="377"/>
        </pc:sldMkLst>
      </pc:sldChg>
      <pc:sldChg chg="add modTransition">
        <pc:chgData name="David Barry" userId="bce5ccbc-7b58-49ec-acb4-501dc5ec953d" providerId="ADAL" clId="{DCD8429D-7553-4DDB-8768-0561D5407AF6}" dt="2023-02-13T12:34:10.652" v="199"/>
        <pc:sldMkLst>
          <pc:docMk/>
          <pc:sldMk cId="1830068811" sldId="378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1962480324" sldId="382"/>
        </pc:sldMkLst>
      </pc:sldChg>
      <pc:sldChg chg="add del">
        <pc:chgData name="David Barry" userId="bce5ccbc-7b58-49ec-acb4-501dc5ec953d" providerId="ADAL" clId="{DCD8429D-7553-4DDB-8768-0561D5407AF6}" dt="2023-02-13T11:53:51.128" v="36" actId="47"/>
        <pc:sldMkLst>
          <pc:docMk/>
          <pc:sldMk cId="4256169195" sldId="382"/>
        </pc:sldMkLst>
      </pc:sldChg>
      <pc:sldChg chg="add del">
        <pc:chgData name="David Barry" userId="bce5ccbc-7b58-49ec-acb4-501dc5ec953d" providerId="ADAL" clId="{DCD8429D-7553-4DDB-8768-0561D5407AF6}" dt="2023-02-13T11:54:14.402" v="44" actId="47"/>
        <pc:sldMkLst>
          <pc:docMk/>
          <pc:sldMk cId="1237965239" sldId="385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1355753977" sldId="385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1219678841" sldId="386"/>
        </pc:sldMkLst>
      </pc:sldChg>
      <pc:sldChg chg="add modTransition modAnim">
        <pc:chgData name="David Barry" userId="bce5ccbc-7b58-49ec-acb4-501dc5ec953d" providerId="ADAL" clId="{DCD8429D-7553-4DDB-8768-0561D5407AF6}" dt="2023-02-13T12:54:55.113" v="334"/>
        <pc:sldMkLst>
          <pc:docMk/>
          <pc:sldMk cId="848876059" sldId="388"/>
        </pc:sldMkLst>
      </pc:sldChg>
      <pc:sldChg chg="modTransition">
        <pc:chgData name="David Barry" userId="bce5ccbc-7b58-49ec-acb4-501dc5ec953d" providerId="ADAL" clId="{DCD8429D-7553-4DDB-8768-0561D5407AF6}" dt="2023-02-13T12:27:08.650" v="195"/>
        <pc:sldMkLst>
          <pc:docMk/>
          <pc:sldMk cId="326717040" sldId="389"/>
        </pc:sldMkLst>
      </pc:sldChg>
      <pc:sldChg chg="add del">
        <pc:chgData name="David Barry" userId="bce5ccbc-7b58-49ec-acb4-501dc5ec953d" providerId="ADAL" clId="{DCD8429D-7553-4DDB-8768-0561D5407AF6}" dt="2023-02-13T11:54:09.467" v="40" actId="47"/>
        <pc:sldMkLst>
          <pc:docMk/>
          <pc:sldMk cId="1148879223" sldId="390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2758755956" sldId="390"/>
        </pc:sldMkLst>
      </pc:sldChg>
      <pc:sldChg chg="modSp mod">
        <pc:chgData name="David Barry" userId="bce5ccbc-7b58-49ec-acb4-501dc5ec953d" providerId="ADAL" clId="{DCD8429D-7553-4DDB-8768-0561D5407AF6}" dt="2023-02-13T12:10:27.826" v="64" actId="14861"/>
        <pc:sldMkLst>
          <pc:docMk/>
          <pc:sldMk cId="2820074245" sldId="393"/>
        </pc:sldMkLst>
        <pc:picChg chg="mod">
          <ac:chgData name="David Barry" userId="bce5ccbc-7b58-49ec-acb4-501dc5ec953d" providerId="ADAL" clId="{DCD8429D-7553-4DDB-8768-0561D5407AF6}" dt="2023-02-13T12:10:27.826" v="64" actId="14861"/>
          <ac:picMkLst>
            <pc:docMk/>
            <pc:sldMk cId="2820074245" sldId="393"/>
            <ac:picMk id="5" creationId="{0AE85940-CA38-4667-B831-3DF31F29931F}"/>
          </ac:picMkLst>
        </pc:picChg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1496639128" sldId="394"/>
        </pc:sldMkLst>
      </pc:sldChg>
      <pc:sldChg chg="add del">
        <pc:chgData name="David Barry" userId="bce5ccbc-7b58-49ec-acb4-501dc5ec953d" providerId="ADAL" clId="{DCD8429D-7553-4DDB-8768-0561D5407AF6}" dt="2023-02-13T11:53:59.879" v="39" actId="47"/>
        <pc:sldMkLst>
          <pc:docMk/>
          <pc:sldMk cId="2177288588" sldId="394"/>
        </pc:sldMkLst>
      </pc:sldChg>
      <pc:sldChg chg="add modTransition">
        <pc:chgData name="David Barry" userId="bce5ccbc-7b58-49ec-acb4-501dc5ec953d" providerId="ADAL" clId="{DCD8429D-7553-4DDB-8768-0561D5407AF6}" dt="2023-02-13T12:34:10.652" v="199"/>
        <pc:sldMkLst>
          <pc:docMk/>
          <pc:sldMk cId="1898591975" sldId="395"/>
        </pc:sldMkLst>
      </pc:sldChg>
      <pc:sldChg chg="add modTransition">
        <pc:chgData name="David Barry" userId="bce5ccbc-7b58-49ec-acb4-501dc5ec953d" providerId="ADAL" clId="{DCD8429D-7553-4DDB-8768-0561D5407AF6}" dt="2023-02-13T12:34:10.652" v="199"/>
        <pc:sldMkLst>
          <pc:docMk/>
          <pc:sldMk cId="2486611856" sldId="396"/>
        </pc:sldMkLst>
      </pc:sldChg>
      <pc:sldChg chg="add modTransition">
        <pc:chgData name="David Barry" userId="bce5ccbc-7b58-49ec-acb4-501dc5ec953d" providerId="ADAL" clId="{DCD8429D-7553-4DDB-8768-0561D5407AF6}" dt="2023-02-13T12:34:10.652" v="199"/>
        <pc:sldMkLst>
          <pc:docMk/>
          <pc:sldMk cId="3442115750" sldId="397"/>
        </pc:sldMkLst>
      </pc:sldChg>
      <pc:sldChg chg="add modTransition modAnim">
        <pc:chgData name="David Barry" userId="bce5ccbc-7b58-49ec-acb4-501dc5ec953d" providerId="ADAL" clId="{DCD8429D-7553-4DDB-8768-0561D5407AF6}" dt="2023-02-13T13:07:27.565" v="355"/>
        <pc:sldMkLst>
          <pc:docMk/>
          <pc:sldMk cId="2323706869" sldId="398"/>
        </pc:sldMkLst>
      </pc:sldChg>
      <pc:sldChg chg="add">
        <pc:chgData name="David Barry" userId="bce5ccbc-7b58-49ec-acb4-501dc5ec953d" providerId="ADAL" clId="{DCD8429D-7553-4DDB-8768-0561D5407AF6}" dt="2023-02-13T12:33:42.838" v="198"/>
        <pc:sldMkLst>
          <pc:docMk/>
          <pc:sldMk cId="675222683" sldId="400"/>
        </pc:sldMkLst>
      </pc:sldChg>
      <pc:sldChg chg="del">
        <pc:chgData name="David Barry" userId="bce5ccbc-7b58-49ec-acb4-501dc5ec953d" providerId="ADAL" clId="{DCD8429D-7553-4DDB-8768-0561D5407AF6}" dt="2023-02-13T12:33:39.709" v="197" actId="2696"/>
        <pc:sldMkLst>
          <pc:docMk/>
          <pc:sldMk cId="1768757976" sldId="400"/>
        </pc:sldMkLst>
      </pc:sldChg>
      <pc:sldChg chg="modSp mod">
        <pc:chgData name="David Barry" userId="bce5ccbc-7b58-49ec-acb4-501dc5ec953d" providerId="ADAL" clId="{DCD8429D-7553-4DDB-8768-0561D5407AF6}" dt="2023-02-13T12:13:05.419" v="92" actId="1036"/>
        <pc:sldMkLst>
          <pc:docMk/>
          <pc:sldMk cId="3022399084" sldId="401"/>
        </pc:sldMkLst>
        <pc:picChg chg="mod">
          <ac:chgData name="David Barry" userId="bce5ccbc-7b58-49ec-acb4-501dc5ec953d" providerId="ADAL" clId="{DCD8429D-7553-4DDB-8768-0561D5407AF6}" dt="2023-02-13T12:13:05.419" v="92" actId="1036"/>
          <ac:picMkLst>
            <pc:docMk/>
            <pc:sldMk cId="3022399084" sldId="401"/>
            <ac:picMk id="3" creationId="{382BDCC3-87ED-4979-BB27-BE50DBC874DA}"/>
          </ac:picMkLst>
        </pc:picChg>
      </pc:sldChg>
      <pc:sldChg chg="add modTransition modAnim">
        <pc:chgData name="David Barry" userId="bce5ccbc-7b58-49ec-acb4-501dc5ec953d" providerId="ADAL" clId="{DCD8429D-7553-4DDB-8768-0561D5407AF6}" dt="2023-02-13T12:57:27.827" v="339"/>
        <pc:sldMkLst>
          <pc:docMk/>
          <pc:sldMk cId="2635160253" sldId="403"/>
        </pc:sldMkLst>
      </pc:sldChg>
      <pc:sldChg chg="addSp modSp add mod modTransition modAnim">
        <pc:chgData name="David Barry" userId="bce5ccbc-7b58-49ec-acb4-501dc5ec953d" providerId="ADAL" clId="{DCD8429D-7553-4DDB-8768-0561D5407AF6}" dt="2023-02-13T12:47:33.748" v="309"/>
        <pc:sldMkLst>
          <pc:docMk/>
          <pc:sldMk cId="1898365731" sldId="404"/>
        </pc:sldMkLst>
        <pc:spChg chg="add mod ord">
          <ac:chgData name="David Barry" userId="bce5ccbc-7b58-49ec-acb4-501dc5ec953d" providerId="ADAL" clId="{DCD8429D-7553-4DDB-8768-0561D5407AF6}" dt="2023-02-13T12:47:05.405" v="305"/>
          <ac:spMkLst>
            <pc:docMk/>
            <pc:sldMk cId="1898365731" sldId="404"/>
            <ac:spMk id="2" creationId="{2181F1E2-396F-627E-0909-9A17F498D3F4}"/>
          </ac:spMkLst>
        </pc:spChg>
        <pc:spChg chg="add mod ord">
          <ac:chgData name="David Barry" userId="bce5ccbc-7b58-49ec-acb4-501dc5ec953d" providerId="ADAL" clId="{DCD8429D-7553-4DDB-8768-0561D5407AF6}" dt="2023-02-13T12:47:03.632" v="303"/>
          <ac:spMkLst>
            <pc:docMk/>
            <pc:sldMk cId="1898365731" sldId="404"/>
            <ac:spMk id="3" creationId="{B425D759-34DF-468E-38AD-FE4B948BA03E}"/>
          </ac:spMkLst>
        </pc:spChg>
        <pc:spChg chg="add mod ord">
          <ac:chgData name="David Barry" userId="bce5ccbc-7b58-49ec-acb4-501dc5ec953d" providerId="ADAL" clId="{DCD8429D-7553-4DDB-8768-0561D5407AF6}" dt="2023-02-13T12:47:01.703" v="300"/>
          <ac:spMkLst>
            <pc:docMk/>
            <pc:sldMk cId="1898365731" sldId="404"/>
            <ac:spMk id="4" creationId="{3A15D452-1BBF-4C00-1EE6-B811D07354D6}"/>
          </ac:spMkLst>
        </pc:spChg>
        <pc:spChg chg="add mod ord">
          <ac:chgData name="David Barry" userId="bce5ccbc-7b58-49ec-acb4-501dc5ec953d" providerId="ADAL" clId="{DCD8429D-7553-4DDB-8768-0561D5407AF6}" dt="2023-02-13T12:46:59.015" v="297"/>
          <ac:spMkLst>
            <pc:docMk/>
            <pc:sldMk cId="1898365731" sldId="404"/>
            <ac:spMk id="5" creationId="{F8CE4AC2-2D43-F50F-4E2E-AFE88B21B606}"/>
          </ac:spMkLst>
        </pc:spChg>
        <pc:picChg chg="ord">
          <ac:chgData name="David Barry" userId="bce5ccbc-7b58-49ec-acb4-501dc5ec953d" providerId="ADAL" clId="{DCD8429D-7553-4DDB-8768-0561D5407AF6}" dt="2023-02-13T12:45:42.478" v="274" actId="13244"/>
          <ac:picMkLst>
            <pc:docMk/>
            <pc:sldMk cId="1898365731" sldId="404"/>
            <ac:picMk id="6" creationId="{1228E218-E918-440B-98E6-8F0B5C57F2B6}"/>
          </ac:picMkLst>
        </pc:picChg>
        <pc:picChg chg="ord">
          <ac:chgData name="David Barry" userId="bce5ccbc-7b58-49ec-acb4-501dc5ec953d" providerId="ADAL" clId="{DCD8429D-7553-4DDB-8768-0561D5407AF6}" dt="2023-02-13T12:46:14.893" v="286"/>
          <ac:picMkLst>
            <pc:docMk/>
            <pc:sldMk cId="1898365731" sldId="404"/>
            <ac:picMk id="8" creationId="{54C1DDE1-5F9B-461F-B17E-736CB3AFF988}"/>
          </ac:picMkLst>
        </pc:picChg>
        <pc:picChg chg="ord">
          <ac:chgData name="David Barry" userId="bce5ccbc-7b58-49ec-acb4-501dc5ec953d" providerId="ADAL" clId="{DCD8429D-7553-4DDB-8768-0561D5407AF6}" dt="2023-02-13T12:46:18.632" v="288"/>
          <ac:picMkLst>
            <pc:docMk/>
            <pc:sldMk cId="1898365731" sldId="404"/>
            <ac:picMk id="10" creationId="{74E6CC94-84D4-47D0-B829-2A8E227CEDD8}"/>
          </ac:picMkLst>
        </pc:picChg>
        <pc:picChg chg="mod ord">
          <ac:chgData name="David Barry" userId="bce5ccbc-7b58-49ec-acb4-501dc5ec953d" providerId="ADAL" clId="{DCD8429D-7553-4DDB-8768-0561D5407AF6}" dt="2023-02-13T12:46:56.377" v="295"/>
          <ac:picMkLst>
            <pc:docMk/>
            <pc:sldMk cId="1898365731" sldId="404"/>
            <ac:picMk id="11" creationId="{3AB673FB-8D16-4EC1-B196-83959C46A4DD}"/>
          </ac:picMkLst>
        </pc:picChg>
        <pc:picChg chg="ord">
          <ac:chgData name="David Barry" userId="bce5ccbc-7b58-49ec-acb4-501dc5ec953d" providerId="ADAL" clId="{DCD8429D-7553-4DDB-8768-0561D5407AF6}" dt="2023-02-13T12:46:25.422" v="290"/>
          <ac:picMkLst>
            <pc:docMk/>
            <pc:sldMk cId="1898365731" sldId="404"/>
            <ac:picMk id="12" creationId="{6AF879E2-7044-48D2-AC21-8585F13F558E}"/>
          </ac:picMkLst>
        </pc:picChg>
      </pc:sldChg>
      <pc:sldChg chg="add modTransition modAnim">
        <pc:chgData name="David Barry" userId="bce5ccbc-7b58-49ec-acb4-501dc5ec953d" providerId="ADAL" clId="{DCD8429D-7553-4DDB-8768-0561D5407AF6}" dt="2023-02-13T12:50:09.892" v="329"/>
        <pc:sldMkLst>
          <pc:docMk/>
          <pc:sldMk cId="3202654485" sldId="405"/>
        </pc:sldMkLst>
      </pc:sldChg>
      <pc:sldChg chg="modTransition">
        <pc:chgData name="David Barry" userId="bce5ccbc-7b58-49ec-acb4-501dc5ec953d" providerId="ADAL" clId="{DCD8429D-7553-4DDB-8768-0561D5407AF6}" dt="2023-02-13T12:26:12.979" v="194"/>
        <pc:sldMkLst>
          <pc:docMk/>
          <pc:sldMk cId="3551197801" sldId="407"/>
        </pc:sldMkLst>
      </pc:sldChg>
      <pc:sldChg chg="addSp delSp modSp mod modTransition modAnim">
        <pc:chgData name="David Barry" userId="bce5ccbc-7b58-49ec-acb4-501dc5ec953d" providerId="ADAL" clId="{DCD8429D-7553-4DDB-8768-0561D5407AF6}" dt="2023-02-13T12:20:20.058" v="165" actId="1035"/>
        <pc:sldMkLst>
          <pc:docMk/>
          <pc:sldMk cId="1860078928" sldId="408"/>
        </pc:sldMkLst>
        <pc:spChg chg="del">
          <ac:chgData name="David Barry" userId="bce5ccbc-7b58-49ec-acb4-501dc5ec953d" providerId="ADAL" clId="{DCD8429D-7553-4DDB-8768-0561D5407AF6}" dt="2023-02-13T12:16:48.610" v="96" actId="478"/>
          <ac:spMkLst>
            <pc:docMk/>
            <pc:sldMk cId="1860078928" sldId="408"/>
            <ac:spMk id="2" creationId="{00000000-0000-0000-0000-000000000000}"/>
          </ac:spMkLst>
        </pc:spChg>
        <pc:spChg chg="add del mod">
          <ac:chgData name="David Barry" userId="bce5ccbc-7b58-49ec-acb4-501dc5ec953d" providerId="ADAL" clId="{DCD8429D-7553-4DDB-8768-0561D5407AF6}" dt="2023-02-13T12:16:50.713" v="98" actId="478"/>
          <ac:spMkLst>
            <pc:docMk/>
            <pc:sldMk cId="1860078928" sldId="408"/>
            <ac:spMk id="5" creationId="{F42A3766-4030-D85E-0C18-2AE069A89544}"/>
          </ac:spMkLst>
        </pc:spChg>
        <pc:spChg chg="mod">
          <ac:chgData name="David Barry" userId="bce5ccbc-7b58-49ec-acb4-501dc5ec953d" providerId="ADAL" clId="{DCD8429D-7553-4DDB-8768-0561D5407AF6}" dt="2023-02-13T12:20:20.058" v="165" actId="1035"/>
          <ac:spMkLst>
            <pc:docMk/>
            <pc:sldMk cId="1860078928" sldId="408"/>
            <ac:spMk id="13" creationId="{00000000-0000-0000-0000-000000000000}"/>
          </ac:spMkLst>
        </pc:spChg>
        <pc:picChg chg="mod">
          <ac:chgData name="David Barry" userId="bce5ccbc-7b58-49ec-acb4-501dc5ec953d" providerId="ADAL" clId="{DCD8429D-7553-4DDB-8768-0561D5407AF6}" dt="2023-02-13T12:20:11.547" v="158" actId="1035"/>
          <ac:picMkLst>
            <pc:docMk/>
            <pc:sldMk cId="1860078928" sldId="408"/>
            <ac:picMk id="3" creationId="{00000000-0000-0000-0000-000000000000}"/>
          </ac:picMkLst>
        </pc:picChg>
        <pc:picChg chg="mod">
          <ac:chgData name="David Barry" userId="bce5ccbc-7b58-49ec-acb4-501dc5ec953d" providerId="ADAL" clId="{DCD8429D-7553-4DDB-8768-0561D5407AF6}" dt="2023-02-13T12:20:11.547" v="158" actId="1035"/>
          <ac:picMkLst>
            <pc:docMk/>
            <pc:sldMk cId="1860078928" sldId="408"/>
            <ac:picMk id="6" creationId="{00000000-0000-0000-0000-000000000000}"/>
          </ac:picMkLst>
        </pc:picChg>
      </pc:sldChg>
      <pc:sldChg chg="add modTransition">
        <pc:chgData name="David Barry" userId="bce5ccbc-7b58-49ec-acb4-501dc5ec953d" providerId="ADAL" clId="{DCD8429D-7553-4DDB-8768-0561D5407AF6}" dt="2023-02-13T12:34:10.652" v="199"/>
        <pc:sldMkLst>
          <pc:docMk/>
          <pc:sldMk cId="1353050116" sldId="409"/>
        </pc:sldMkLst>
      </pc:sldChg>
      <pc:sldChg chg="add del">
        <pc:chgData name="David Barry" userId="bce5ccbc-7b58-49ec-acb4-501dc5ec953d" providerId="ADAL" clId="{DCD8429D-7553-4DDB-8768-0561D5407AF6}" dt="2023-02-13T11:53:04.714" v="23" actId="47"/>
        <pc:sldMkLst>
          <pc:docMk/>
          <pc:sldMk cId="3070416334" sldId="411"/>
        </pc:sldMkLst>
      </pc:sldChg>
      <pc:sldChg chg="add del">
        <pc:chgData name="David Barry" userId="bce5ccbc-7b58-49ec-acb4-501dc5ec953d" providerId="ADAL" clId="{DCD8429D-7553-4DDB-8768-0561D5407AF6}" dt="2023-02-13T11:52:32.032" v="9" actId="47"/>
        <pc:sldMkLst>
          <pc:docMk/>
          <pc:sldMk cId="1456443334" sldId="412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562517090" sldId="413"/>
        </pc:sldMkLst>
      </pc:sldChg>
      <pc:sldChg chg="add del">
        <pc:chgData name="David Barry" userId="bce5ccbc-7b58-49ec-acb4-501dc5ec953d" providerId="ADAL" clId="{DCD8429D-7553-4DDB-8768-0561D5407AF6}" dt="2023-02-13T11:53:52.276" v="37" actId="47"/>
        <pc:sldMkLst>
          <pc:docMk/>
          <pc:sldMk cId="3293715206" sldId="413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447207523" sldId="414"/>
        </pc:sldMkLst>
      </pc:sldChg>
      <pc:sldChg chg="add del">
        <pc:chgData name="David Barry" userId="bce5ccbc-7b58-49ec-acb4-501dc5ec953d" providerId="ADAL" clId="{DCD8429D-7553-4DDB-8768-0561D5407AF6}" dt="2023-02-13T11:54:10.286" v="41" actId="47"/>
        <pc:sldMkLst>
          <pc:docMk/>
          <pc:sldMk cId="2907496376" sldId="414"/>
        </pc:sldMkLst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2244460274" sldId="415"/>
        </pc:sldMkLst>
      </pc:sldChg>
      <pc:sldChg chg="add del">
        <pc:chgData name="David Barry" userId="bce5ccbc-7b58-49ec-acb4-501dc5ec953d" providerId="ADAL" clId="{DCD8429D-7553-4DDB-8768-0561D5407AF6}" dt="2023-02-13T11:54:15.060" v="45" actId="47"/>
        <pc:sldMkLst>
          <pc:docMk/>
          <pc:sldMk cId="4188143090" sldId="415"/>
        </pc:sldMkLst>
      </pc:sldChg>
      <pc:sldChg chg="modTransition">
        <pc:chgData name="David Barry" userId="bce5ccbc-7b58-49ec-acb4-501dc5ec953d" providerId="ADAL" clId="{DCD8429D-7553-4DDB-8768-0561D5407AF6}" dt="2023-02-13T12:34:10.652" v="199"/>
        <pc:sldMkLst>
          <pc:docMk/>
          <pc:sldMk cId="187446763" sldId="416"/>
        </pc:sldMkLst>
      </pc:sldChg>
      <pc:sldChg chg="add del">
        <pc:chgData name="David Barry" userId="bce5ccbc-7b58-49ec-acb4-501dc5ec953d" providerId="ADAL" clId="{DCD8429D-7553-4DDB-8768-0561D5407AF6}" dt="2023-02-13T11:52:30.139" v="8" actId="47"/>
        <pc:sldMkLst>
          <pc:docMk/>
          <pc:sldMk cId="398281599" sldId="417"/>
        </pc:sldMkLst>
      </pc:sldChg>
      <pc:sldChg chg="modSp add mod modShow">
        <pc:chgData name="David Barry" userId="bce5ccbc-7b58-49ec-acb4-501dc5ec953d" providerId="ADAL" clId="{DCD8429D-7553-4DDB-8768-0561D5407AF6}" dt="2023-02-13T12:18:12.275" v="136" actId="729"/>
        <pc:sldMkLst>
          <pc:docMk/>
          <pc:sldMk cId="2070504341" sldId="417"/>
        </pc:sldMkLst>
        <pc:spChg chg="mod">
          <ac:chgData name="David Barry" userId="bce5ccbc-7b58-49ec-acb4-501dc5ec953d" providerId="ADAL" clId="{DCD8429D-7553-4DDB-8768-0561D5407AF6}" dt="2023-02-13T12:16:50.262" v="97" actId="27636"/>
          <ac:spMkLst>
            <pc:docMk/>
            <pc:sldMk cId="2070504341" sldId="417"/>
            <ac:spMk id="2" creationId="{189F0E1D-7706-4410-8773-374C4C26B62F}"/>
          </ac:spMkLst>
        </pc:spChg>
      </pc:sldChg>
      <pc:sldChg chg="del">
        <pc:chgData name="David Barry" userId="bce5ccbc-7b58-49ec-acb4-501dc5ec953d" providerId="ADAL" clId="{DCD8429D-7553-4DDB-8768-0561D5407AF6}" dt="2023-02-13T11:49:21.279" v="1" actId="47"/>
        <pc:sldMkLst>
          <pc:docMk/>
          <pc:sldMk cId="340620046" sldId="419"/>
        </pc:sldMkLst>
      </pc:sldChg>
      <pc:sldChg chg="add del">
        <pc:chgData name="David Barry" userId="bce5ccbc-7b58-49ec-acb4-501dc5ec953d" providerId="ADAL" clId="{DCD8429D-7553-4DDB-8768-0561D5407AF6}" dt="2023-02-13T11:54:17.060" v="47" actId="47"/>
        <pc:sldMkLst>
          <pc:docMk/>
          <pc:sldMk cId="1810833580" sldId="419"/>
        </pc:sldMkLst>
      </pc:sldChg>
      <pc:sldChg chg="add del">
        <pc:chgData name="David Barry" userId="bce5ccbc-7b58-49ec-acb4-501dc5ec953d" providerId="ADAL" clId="{DCD8429D-7553-4DDB-8768-0561D5407AF6}" dt="2023-02-13T11:57:04.612" v="56" actId="47"/>
        <pc:sldMkLst>
          <pc:docMk/>
          <pc:sldMk cId="182740200" sldId="423"/>
        </pc:sldMkLst>
      </pc:sldChg>
      <pc:sldChg chg="del">
        <pc:chgData name="David Barry" userId="bce5ccbc-7b58-49ec-acb4-501dc5ec953d" providerId="ADAL" clId="{DCD8429D-7553-4DDB-8768-0561D5407AF6}" dt="2023-02-13T11:56:34.761" v="53" actId="2696"/>
        <pc:sldMkLst>
          <pc:docMk/>
          <pc:sldMk cId="1860455737" sldId="423"/>
        </pc:sldMkLst>
      </pc:sldChg>
      <pc:sldChg chg="del">
        <pc:chgData name="David Barry" userId="bce5ccbc-7b58-49ec-acb4-501dc5ec953d" providerId="ADAL" clId="{DCD8429D-7553-4DDB-8768-0561D5407AF6}" dt="2023-02-13T11:56:49.937" v="55" actId="47"/>
        <pc:sldMkLst>
          <pc:docMk/>
          <pc:sldMk cId="1363615333" sldId="426"/>
        </pc:sldMkLst>
      </pc:sldChg>
      <pc:sldChg chg="new del">
        <pc:chgData name="David Barry" userId="bce5ccbc-7b58-49ec-acb4-501dc5ec953d" providerId="ADAL" clId="{DCD8429D-7553-4DDB-8768-0561D5407AF6}" dt="2023-02-13T11:52:06.831" v="2" actId="47"/>
        <pc:sldMkLst>
          <pc:docMk/>
          <pc:sldMk cId="2732653345" sldId="427"/>
        </pc:sldMkLst>
      </pc:sldChg>
      <pc:sldChg chg="add del">
        <pc:chgData name="David Barry" userId="bce5ccbc-7b58-49ec-acb4-501dc5ec953d" providerId="ADAL" clId="{DCD8429D-7553-4DDB-8768-0561D5407AF6}" dt="2023-02-13T11:53:42" v="32" actId="47"/>
        <pc:sldMkLst>
          <pc:docMk/>
          <pc:sldMk cId="2931383660" sldId="450"/>
        </pc:sldMkLst>
      </pc:sldChg>
      <pc:sldChg chg="add del">
        <pc:chgData name="David Barry" userId="bce5ccbc-7b58-49ec-acb4-501dc5ec953d" providerId="ADAL" clId="{DCD8429D-7553-4DDB-8768-0561D5407AF6}" dt="2023-02-13T11:53:46.768" v="34" actId="47"/>
        <pc:sldMkLst>
          <pc:docMk/>
          <pc:sldMk cId="1870530409" sldId="452"/>
        </pc:sldMkLst>
      </pc:sldChg>
    </pc:docChg>
  </pc:docChgLst>
  <pc:docChgLst>
    <pc:chgData name="David Barry" userId="bce5ccbc-7b58-49ec-acb4-501dc5ec953d" providerId="ADAL" clId="{4EB13978-E9C4-4D01-A602-8B1893D42C51}"/>
    <pc:docChg chg="undo custSel addSld delSld modSld sldOrd modMainMaster">
      <pc:chgData name="David Barry" userId="bce5ccbc-7b58-49ec-acb4-501dc5ec953d" providerId="ADAL" clId="{4EB13978-E9C4-4D01-A602-8B1893D42C51}" dt="2022-08-02T11:14:03.278" v="9214" actId="20577"/>
      <pc:docMkLst>
        <pc:docMk/>
      </pc:docMkLst>
      <pc:sldChg chg="modSp new add">
        <pc:chgData name="David Barry" userId="bce5ccbc-7b58-49ec-acb4-501dc5ec953d" providerId="ADAL" clId="{4EB13978-E9C4-4D01-A602-8B1893D42C51}" dt="2022-08-02T11:14:03.278" v="9214" actId="20577"/>
        <pc:sldMkLst>
          <pc:docMk/>
          <pc:sldMk cId="1363615333" sldId="426"/>
        </pc:sldMkLst>
        <pc:spChg chg="mod">
          <ac:chgData name="David Barry" userId="bce5ccbc-7b58-49ec-acb4-501dc5ec953d" providerId="ADAL" clId="{4EB13978-E9C4-4D01-A602-8B1893D42C51}" dt="2022-08-02T10:55:39.213" v="9077" actId="20577"/>
          <ac:spMkLst>
            <pc:docMk/>
            <pc:sldMk cId="1363615333" sldId="426"/>
            <ac:spMk id="2" creationId="{DDCD4D1C-3523-4AA7-AC18-B380F7B37F7F}"/>
          </ac:spMkLst>
        </pc:spChg>
        <pc:spChg chg="mod">
          <ac:chgData name="David Barry" userId="bce5ccbc-7b58-49ec-acb4-501dc5ec953d" providerId="ADAL" clId="{4EB13978-E9C4-4D01-A602-8B1893D42C51}" dt="2022-08-02T11:14:03.278" v="9214" actId="20577"/>
          <ac:spMkLst>
            <pc:docMk/>
            <pc:sldMk cId="1363615333" sldId="426"/>
            <ac:spMk id="3" creationId="{AA4E594B-6D38-4D7F-81F5-A2F5E506C1A8}"/>
          </ac:spMkLst>
        </pc:spChg>
      </pc:sldChg>
    </pc:docChg>
  </pc:docChgLst>
  <pc:docChgLst>
    <pc:chgData name="David Barry" userId="bce5ccbc-7b58-49ec-acb4-501dc5ec953d" providerId="ADAL" clId="{86CD1639-EC21-48D1-BA36-09A7CA5F4620}"/>
    <pc:docChg chg="delSld">
      <pc:chgData name="David Barry" userId="bce5ccbc-7b58-49ec-acb4-501dc5ec953d" providerId="ADAL" clId="{86CD1639-EC21-48D1-BA36-09A7CA5F4620}" dt="2022-08-02T11:42:30.115" v="7" actId="47"/>
      <pc:docMkLst>
        <pc:docMk/>
      </pc:docMkLst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701496082" sldId="302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1427850854" sldId="317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3876332915" sldId="322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3674775743" sldId="324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2146881567" sldId="325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3939580169" sldId="327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3590095513" sldId="334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822334137" sldId="335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2265881319" sldId="336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479110567" sldId="337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2308264099" sldId="339"/>
        </pc:sldMkLst>
      </pc:sldChg>
      <pc:sldChg chg="del">
        <pc:chgData name="David Barry" userId="bce5ccbc-7b58-49ec-acb4-501dc5ec953d" providerId="ADAL" clId="{86CD1639-EC21-48D1-BA36-09A7CA5F4620}" dt="2022-08-02T11:42:04.742" v="5" actId="47"/>
        <pc:sldMkLst>
          <pc:docMk/>
          <pc:sldMk cId="2366269049" sldId="347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1901182464" sldId="348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1176042404" sldId="349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765023793" sldId="350"/>
        </pc:sldMkLst>
      </pc:sldChg>
      <pc:sldChg chg="del">
        <pc:chgData name="David Barry" userId="bce5ccbc-7b58-49ec-acb4-501dc5ec953d" providerId="ADAL" clId="{86CD1639-EC21-48D1-BA36-09A7CA5F4620}" dt="2022-08-02T11:42:04.742" v="5" actId="47"/>
        <pc:sldMkLst>
          <pc:docMk/>
          <pc:sldMk cId="90206131" sldId="357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393797045" sldId="358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701713376" sldId="359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169070712" sldId="360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124477679" sldId="362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3708218768" sldId="363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3221600281" sldId="364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3305876449" sldId="367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3937493802" sldId="368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766012949" sldId="370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709717961" sldId="372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17390788" sldId="373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257924997" sldId="374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252855196" sldId="376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761183892" sldId="377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830068811" sldId="378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1252991089" sldId="381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848876059" sldId="388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1053623608" sldId="393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898591975" sldId="395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486611856" sldId="396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442115750" sldId="397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323706869" sldId="398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635160253" sldId="403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898365731" sldId="404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202654485" sldId="405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353050116" sldId="409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1231818925" sldId="410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3070416334" sldId="411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1456443334" sldId="412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398281599" sldId="417"/>
        </pc:sldMkLst>
      </pc:sldChg>
      <pc:sldChg chg="del">
        <pc:chgData name="David Barry" userId="bce5ccbc-7b58-49ec-acb4-501dc5ec953d" providerId="ADAL" clId="{86CD1639-EC21-48D1-BA36-09A7CA5F4620}" dt="2022-08-02T11:39:03.008" v="3" actId="47"/>
        <pc:sldMkLst>
          <pc:docMk/>
          <pc:sldMk cId="4009687179" sldId="418"/>
        </pc:sldMkLst>
      </pc:sldChg>
      <pc:sldChg chg="del">
        <pc:chgData name="David Barry" userId="bce5ccbc-7b58-49ec-acb4-501dc5ec953d" providerId="ADAL" clId="{86CD1639-EC21-48D1-BA36-09A7CA5F4620}" dt="2022-08-02T11:42:10.494" v="6" actId="47"/>
        <pc:sldMkLst>
          <pc:docMk/>
          <pc:sldMk cId="3187902787" sldId="420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09034463" sldId="421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230715915" sldId="422"/>
        </pc:sldMkLst>
      </pc:sldChg>
      <pc:sldChg chg="del">
        <pc:chgData name="David Barry" userId="bce5ccbc-7b58-49ec-acb4-501dc5ec953d" providerId="ADAL" clId="{86CD1639-EC21-48D1-BA36-09A7CA5F4620}" dt="2022-08-02T11:42:04.742" v="5" actId="47"/>
        <pc:sldMkLst>
          <pc:docMk/>
          <pc:sldMk cId="3685479468" sldId="423"/>
        </pc:sldMkLst>
      </pc:sldChg>
      <pc:sldChg chg="del">
        <pc:chgData name="David Barry" userId="bce5ccbc-7b58-49ec-acb4-501dc5ec953d" providerId="ADAL" clId="{86CD1639-EC21-48D1-BA36-09A7CA5F4620}" dt="2022-08-02T11:41:53.832" v="4" actId="47"/>
        <pc:sldMkLst>
          <pc:docMk/>
          <pc:sldMk cId="1449474977" sldId="424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972928678" sldId="425"/>
        </pc:sldMkLst>
      </pc:sldChg>
    </pc:docChg>
  </pc:docChgLst>
  <pc:docChgLst>
    <pc:chgData name="David" userId="bce5ccbc-7b58-49ec-acb4-501dc5ec953d" providerId="ADAL" clId="{C4C233F2-34BF-48B0-A1B6-3DBA176A6E9E}"/>
    <pc:docChg chg="undo custSel addSld delSld modSld modMainMaster">
      <pc:chgData name="David" userId="bce5ccbc-7b58-49ec-acb4-501dc5ec953d" providerId="ADAL" clId="{C4C233F2-34BF-48B0-A1B6-3DBA176A6E9E}" dt="2023-02-08T08:04:58.976" v="13" actId="478"/>
      <pc:docMkLst>
        <pc:docMk/>
      </pc:docMkLst>
      <pc:sldChg chg="add">
        <pc:chgData name="David" userId="bce5ccbc-7b58-49ec-acb4-501dc5ec953d" providerId="ADAL" clId="{C4C233F2-34BF-48B0-A1B6-3DBA176A6E9E}" dt="2023-02-08T08:04:09.162" v="3"/>
        <pc:sldMkLst>
          <pc:docMk/>
          <pc:sldMk cId="3279502158" sldId="325"/>
        </pc:sldMkLst>
      </pc:sldChg>
      <pc:sldChg chg="add">
        <pc:chgData name="David" userId="bce5ccbc-7b58-49ec-acb4-501dc5ec953d" providerId="ADAL" clId="{C4C233F2-34BF-48B0-A1B6-3DBA176A6E9E}" dt="2023-02-08T08:04:09.162" v="3"/>
        <pc:sldMkLst>
          <pc:docMk/>
          <pc:sldMk cId="2781635401" sldId="334"/>
        </pc:sldMkLst>
      </pc:sldChg>
      <pc:sldChg chg="add">
        <pc:chgData name="David" userId="bce5ccbc-7b58-49ec-acb4-501dc5ec953d" providerId="ADAL" clId="{C4C233F2-34BF-48B0-A1B6-3DBA176A6E9E}" dt="2023-02-08T08:04:09.162" v="3"/>
        <pc:sldMkLst>
          <pc:docMk/>
          <pc:sldMk cId="3954863734" sldId="336"/>
        </pc:sldMkLst>
      </pc:sldChg>
      <pc:sldChg chg="add del">
        <pc:chgData name="David" userId="bce5ccbc-7b58-49ec-acb4-501dc5ec953d" providerId="ADAL" clId="{C4C233F2-34BF-48B0-A1B6-3DBA176A6E9E}" dt="2023-02-06T12:54:16.613" v="1" actId="2696"/>
        <pc:sldMkLst>
          <pc:docMk/>
          <pc:sldMk cId="754723560" sldId="340"/>
        </pc:sldMkLst>
      </pc:sldChg>
      <pc:sldChg chg="add">
        <pc:chgData name="David" userId="bce5ccbc-7b58-49ec-acb4-501dc5ec953d" providerId="ADAL" clId="{C4C233F2-34BF-48B0-A1B6-3DBA176A6E9E}" dt="2023-02-06T12:54:25.558" v="2"/>
        <pc:sldMkLst>
          <pc:docMk/>
          <pc:sldMk cId="113250478" sldId="347"/>
        </pc:sldMkLst>
      </pc:sldChg>
      <pc:sldChg chg="add">
        <pc:chgData name="David" userId="bce5ccbc-7b58-49ec-acb4-501dc5ec953d" providerId="ADAL" clId="{C4C233F2-34BF-48B0-A1B6-3DBA176A6E9E}" dt="2023-02-06T12:54:25.558" v="2"/>
        <pc:sldMkLst>
          <pc:docMk/>
          <pc:sldMk cId="2959919652" sldId="357"/>
        </pc:sldMkLst>
      </pc:sldChg>
      <pc:sldChg chg="add">
        <pc:chgData name="David" userId="bce5ccbc-7b58-49ec-acb4-501dc5ec953d" providerId="ADAL" clId="{C4C233F2-34BF-48B0-A1B6-3DBA176A6E9E}" dt="2023-02-06T12:54:25.558" v="2"/>
        <pc:sldMkLst>
          <pc:docMk/>
          <pc:sldMk cId="930530718" sldId="362"/>
        </pc:sldMkLst>
      </pc:sldChg>
      <pc:sldChg chg="modSp add mod setBg">
        <pc:chgData name="David" userId="bce5ccbc-7b58-49ec-acb4-501dc5ec953d" providerId="ADAL" clId="{C4C233F2-34BF-48B0-A1B6-3DBA176A6E9E}" dt="2023-02-08T08:04:33.705" v="6" actId="20577"/>
        <pc:sldMkLst>
          <pc:docMk/>
          <pc:sldMk cId="3708218768" sldId="363"/>
        </pc:sldMkLst>
        <pc:spChg chg="mod">
          <ac:chgData name="David" userId="bce5ccbc-7b58-49ec-acb4-501dc5ec953d" providerId="ADAL" clId="{C4C233F2-34BF-48B0-A1B6-3DBA176A6E9E}" dt="2023-02-08T08:04:33.705" v="6" actId="20577"/>
          <ac:spMkLst>
            <pc:docMk/>
            <pc:sldMk cId="3708218768" sldId="363"/>
            <ac:spMk id="2" creationId="{00000000-0000-0000-0000-000000000000}"/>
          </ac:spMkLst>
        </pc:spChg>
      </pc:sldChg>
      <pc:sldChg chg="add">
        <pc:chgData name="David" userId="bce5ccbc-7b58-49ec-acb4-501dc5ec953d" providerId="ADAL" clId="{C4C233F2-34BF-48B0-A1B6-3DBA176A6E9E}" dt="2023-02-08T08:04:09.162" v="3"/>
        <pc:sldMkLst>
          <pc:docMk/>
          <pc:sldMk cId="1436915471" sldId="381"/>
        </pc:sldMkLst>
      </pc:sldChg>
      <pc:sldChg chg="add">
        <pc:chgData name="David" userId="bce5ccbc-7b58-49ec-acb4-501dc5ec953d" providerId="ADAL" clId="{C4C233F2-34BF-48B0-A1B6-3DBA176A6E9E}" dt="2023-02-08T08:04:09.162" v="3"/>
        <pc:sldMkLst>
          <pc:docMk/>
          <pc:sldMk cId="2820074245" sldId="393"/>
        </pc:sldMkLst>
      </pc:sldChg>
      <pc:sldChg chg="add">
        <pc:chgData name="David" userId="bce5ccbc-7b58-49ec-acb4-501dc5ec953d" providerId="ADAL" clId="{C4C233F2-34BF-48B0-A1B6-3DBA176A6E9E}" dt="2023-02-06T12:54:25.558" v="2"/>
        <pc:sldMkLst>
          <pc:docMk/>
          <pc:sldMk cId="1860455737" sldId="423"/>
        </pc:sldMkLst>
      </pc:sldChg>
      <pc:sldMasterChg chg="delSp mod modSldLayout">
        <pc:chgData name="David" userId="bce5ccbc-7b58-49ec-acb4-501dc5ec953d" providerId="ADAL" clId="{C4C233F2-34BF-48B0-A1B6-3DBA176A6E9E}" dt="2023-02-08T08:04:58.976" v="13" actId="478"/>
        <pc:sldMasterMkLst>
          <pc:docMk/>
          <pc:sldMasterMk cId="395202884" sldId="2147483804"/>
        </pc:sldMasterMkLst>
        <pc:picChg chg="del">
          <ac:chgData name="David" userId="bce5ccbc-7b58-49ec-acb4-501dc5ec953d" providerId="ADAL" clId="{C4C233F2-34BF-48B0-A1B6-3DBA176A6E9E}" dt="2023-02-08T08:04:45.899" v="7" actId="478"/>
          <ac:picMkLst>
            <pc:docMk/>
            <pc:sldMasterMk cId="395202884" sldId="2147483804"/>
            <ac:picMk id="7" creationId="{00000000-0000-0000-0000-000000000000}"/>
          </ac:picMkLst>
        </pc:picChg>
        <pc:sldLayoutChg chg="delSp mod">
          <pc:chgData name="David" userId="bce5ccbc-7b58-49ec-acb4-501dc5ec953d" providerId="ADAL" clId="{C4C233F2-34BF-48B0-A1B6-3DBA176A6E9E}" dt="2023-02-08T08:04:47.466" v="8" actId="478"/>
          <pc:sldLayoutMkLst>
            <pc:docMk/>
            <pc:sldMasterMk cId="395202884" sldId="2147483804"/>
            <pc:sldLayoutMk cId="3597220061" sldId="2147483805"/>
          </pc:sldLayoutMkLst>
          <pc:picChg chg="del">
            <ac:chgData name="David" userId="bce5ccbc-7b58-49ec-acb4-501dc5ec953d" providerId="ADAL" clId="{C4C233F2-34BF-48B0-A1B6-3DBA176A6E9E}" dt="2023-02-08T08:04:47.466" v="8" actId="478"/>
            <ac:picMkLst>
              <pc:docMk/>
              <pc:sldMasterMk cId="395202884" sldId="2147483804"/>
              <pc:sldLayoutMk cId="3597220061" sldId="2147483805"/>
              <ac:picMk id="7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C4C233F2-34BF-48B0-A1B6-3DBA176A6E9E}" dt="2023-02-08T08:04:49.690" v="9" actId="478"/>
          <pc:sldLayoutMkLst>
            <pc:docMk/>
            <pc:sldMasterMk cId="395202884" sldId="2147483804"/>
            <pc:sldLayoutMk cId="174184635" sldId="2147483807"/>
          </pc:sldLayoutMkLst>
          <pc:picChg chg="del">
            <ac:chgData name="David" userId="bce5ccbc-7b58-49ec-acb4-501dc5ec953d" providerId="ADAL" clId="{C4C233F2-34BF-48B0-A1B6-3DBA176A6E9E}" dt="2023-02-08T08:04:49.690" v="9" actId="478"/>
            <ac:picMkLst>
              <pc:docMk/>
              <pc:sldMasterMk cId="395202884" sldId="2147483804"/>
              <pc:sldLayoutMk cId="174184635" sldId="2147483807"/>
              <ac:picMk id="9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C4C233F2-34BF-48B0-A1B6-3DBA176A6E9E}" dt="2023-02-08T08:04:53.042" v="10" actId="478"/>
          <pc:sldLayoutMkLst>
            <pc:docMk/>
            <pc:sldMasterMk cId="395202884" sldId="2147483804"/>
            <pc:sldLayoutMk cId="2110061713" sldId="2147483815"/>
          </pc:sldLayoutMkLst>
          <pc:picChg chg="del">
            <ac:chgData name="David" userId="bce5ccbc-7b58-49ec-acb4-501dc5ec953d" providerId="ADAL" clId="{C4C233F2-34BF-48B0-A1B6-3DBA176A6E9E}" dt="2023-02-08T08:04:53.042" v="10" actId="478"/>
            <ac:picMkLst>
              <pc:docMk/>
              <pc:sldMasterMk cId="395202884" sldId="2147483804"/>
              <pc:sldLayoutMk cId="2110061713" sldId="2147483815"/>
              <ac:picMk id="8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C4C233F2-34BF-48B0-A1B6-3DBA176A6E9E}" dt="2023-02-08T08:04:54.530" v="11" actId="478"/>
          <pc:sldLayoutMkLst>
            <pc:docMk/>
            <pc:sldMasterMk cId="395202884" sldId="2147483804"/>
            <pc:sldLayoutMk cId="134623373" sldId="2147483816"/>
          </pc:sldLayoutMkLst>
          <pc:picChg chg="del">
            <ac:chgData name="David" userId="bce5ccbc-7b58-49ec-acb4-501dc5ec953d" providerId="ADAL" clId="{C4C233F2-34BF-48B0-A1B6-3DBA176A6E9E}" dt="2023-02-08T08:04:54.530" v="11" actId="478"/>
            <ac:picMkLst>
              <pc:docMk/>
              <pc:sldMasterMk cId="395202884" sldId="2147483804"/>
              <pc:sldLayoutMk cId="134623373" sldId="2147483816"/>
              <ac:picMk id="13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C4C233F2-34BF-48B0-A1B6-3DBA176A6E9E}" dt="2023-02-08T08:04:55.921" v="12" actId="478"/>
          <pc:sldLayoutMkLst>
            <pc:docMk/>
            <pc:sldMasterMk cId="395202884" sldId="2147483804"/>
            <pc:sldLayoutMk cId="3996685220" sldId="2147483817"/>
          </pc:sldLayoutMkLst>
          <pc:picChg chg="del">
            <ac:chgData name="David" userId="bce5ccbc-7b58-49ec-acb4-501dc5ec953d" providerId="ADAL" clId="{C4C233F2-34BF-48B0-A1B6-3DBA176A6E9E}" dt="2023-02-08T08:04:55.921" v="12" actId="478"/>
            <ac:picMkLst>
              <pc:docMk/>
              <pc:sldMasterMk cId="395202884" sldId="2147483804"/>
              <pc:sldLayoutMk cId="3996685220" sldId="2147483817"/>
              <ac:picMk id="9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C4C233F2-34BF-48B0-A1B6-3DBA176A6E9E}" dt="2023-02-08T08:04:58.976" v="13" actId="478"/>
          <pc:sldLayoutMkLst>
            <pc:docMk/>
            <pc:sldMasterMk cId="395202884" sldId="2147483804"/>
            <pc:sldLayoutMk cId="4213111813" sldId="2147483821"/>
          </pc:sldLayoutMkLst>
          <pc:picChg chg="del">
            <ac:chgData name="David" userId="bce5ccbc-7b58-49ec-acb4-501dc5ec953d" providerId="ADAL" clId="{C4C233F2-34BF-48B0-A1B6-3DBA176A6E9E}" dt="2023-02-08T08:04:58.976" v="13" actId="478"/>
            <ac:picMkLst>
              <pc:docMk/>
              <pc:sldMasterMk cId="395202884" sldId="2147483804"/>
              <pc:sldLayoutMk cId="4213111813" sldId="2147483821"/>
              <ac:picMk id="8" creationId="{00000000-0000-0000-0000-000000000000}"/>
            </ac:picMkLst>
          </pc:picChg>
        </pc:sldLayoutChg>
      </pc:sldMasterChg>
    </pc:docChg>
  </pc:docChgLst>
  <pc:docChgLst>
    <pc:chgData name="David Barry" userId="bce5ccbc-7b58-49ec-acb4-501dc5ec953d" providerId="ADAL" clId="{68B2C4CC-E972-48DA-882F-6D09DF3BC9D3}"/>
    <pc:docChg chg="delSld">
      <pc:chgData name="David Barry" userId="bce5ccbc-7b58-49ec-acb4-501dc5ec953d" providerId="ADAL" clId="{68B2C4CC-E972-48DA-882F-6D09DF3BC9D3}" dt="2023-02-14T15:53:28.787" v="0" actId="2696"/>
      <pc:docMkLst>
        <pc:docMk/>
      </pc:docMkLst>
      <pc:sldChg chg="del">
        <pc:chgData name="David Barry" userId="bce5ccbc-7b58-49ec-acb4-501dc5ec953d" providerId="ADAL" clId="{68B2C4CC-E972-48DA-882F-6D09DF3BC9D3}" dt="2023-02-14T15:53:28.787" v="0" actId="2696"/>
        <pc:sldMkLst>
          <pc:docMk/>
          <pc:sldMk cId="766012949" sldId="370"/>
        </pc:sldMkLst>
      </pc:sldChg>
      <pc:sldChg chg="del">
        <pc:chgData name="David Barry" userId="bce5ccbc-7b58-49ec-acb4-501dc5ec953d" providerId="ADAL" clId="{68B2C4CC-E972-48DA-882F-6D09DF3BC9D3}" dt="2023-02-14T15:53:28.787" v="0" actId="2696"/>
        <pc:sldMkLst>
          <pc:docMk/>
          <pc:sldMk cId="2252855196" sldId="376"/>
        </pc:sldMkLst>
      </pc:sldChg>
      <pc:sldChg chg="del">
        <pc:chgData name="David Barry" userId="bce5ccbc-7b58-49ec-acb4-501dc5ec953d" providerId="ADAL" clId="{68B2C4CC-E972-48DA-882F-6D09DF3BC9D3}" dt="2023-02-14T15:53:28.787" v="0" actId="2696"/>
        <pc:sldMkLst>
          <pc:docMk/>
          <pc:sldMk cId="761183892" sldId="377"/>
        </pc:sldMkLst>
      </pc:sldChg>
      <pc:sldChg chg="del">
        <pc:chgData name="David Barry" userId="bce5ccbc-7b58-49ec-acb4-501dc5ec953d" providerId="ADAL" clId="{68B2C4CC-E972-48DA-882F-6D09DF3BC9D3}" dt="2023-02-14T15:53:28.787" v="0" actId="2696"/>
        <pc:sldMkLst>
          <pc:docMk/>
          <pc:sldMk cId="1830068811" sldId="378"/>
        </pc:sldMkLst>
      </pc:sldChg>
      <pc:sldChg chg="del">
        <pc:chgData name="David Barry" userId="bce5ccbc-7b58-49ec-acb4-501dc5ec953d" providerId="ADAL" clId="{68B2C4CC-E972-48DA-882F-6D09DF3BC9D3}" dt="2023-02-14T15:53:28.787" v="0" actId="2696"/>
        <pc:sldMkLst>
          <pc:docMk/>
          <pc:sldMk cId="2486611856" sldId="396"/>
        </pc:sldMkLst>
      </pc:sldChg>
      <pc:sldChg chg="del">
        <pc:chgData name="David Barry" userId="bce5ccbc-7b58-49ec-acb4-501dc5ec953d" providerId="ADAL" clId="{68B2C4CC-E972-48DA-882F-6D09DF3BC9D3}" dt="2023-02-14T15:53:28.787" v="0" actId="2696"/>
        <pc:sldMkLst>
          <pc:docMk/>
          <pc:sldMk cId="2323706869" sldId="39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Test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Random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CostesRegress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Random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FociDist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Spearmans!$A$2:$A$102</c:f>
              <c:numCache>
                <c:formatCode>General</c:formatCode>
                <c:ptCount val="101"/>
                <c:pt idx="0">
                  <c:v>2.7788964272676253</c:v>
                </c:pt>
                <c:pt idx="1">
                  <c:v>221.29860534917589</c:v>
                </c:pt>
                <c:pt idx="2">
                  <c:v>66.564367075935849</c:v>
                </c:pt>
                <c:pt idx="3">
                  <c:v>121.10466521514655</c:v>
                </c:pt>
                <c:pt idx="4">
                  <c:v>19.755010929827137</c:v>
                </c:pt>
                <c:pt idx="5">
                  <c:v>111.32303594300126</c:v>
                </c:pt>
                <c:pt idx="6">
                  <c:v>207.64294158946643</c:v>
                </c:pt>
                <c:pt idx="7">
                  <c:v>76.21436308849087</c:v>
                </c:pt>
                <c:pt idx="8">
                  <c:v>224.30094640362864</c:v>
                </c:pt>
                <c:pt idx="9">
                  <c:v>243.09492346253032</c:v>
                </c:pt>
                <c:pt idx="10">
                  <c:v>45.986207607354601</c:v>
                </c:pt>
                <c:pt idx="11">
                  <c:v>176.41178527672395</c:v>
                </c:pt>
                <c:pt idx="12">
                  <c:v>179.16285451507002</c:v>
                </c:pt>
                <c:pt idx="13">
                  <c:v>122.674900546749</c:v>
                </c:pt>
                <c:pt idx="14">
                  <c:v>102.63952157303177</c:v>
                </c:pt>
                <c:pt idx="15">
                  <c:v>213.25097894930167</c:v>
                </c:pt>
                <c:pt idx="16">
                  <c:v>11.011951257788922</c:v>
                </c:pt>
                <c:pt idx="17">
                  <c:v>97.21133490457521</c:v>
                </c:pt>
                <c:pt idx="18">
                  <c:v>140.40111930366692</c:v>
                </c:pt>
                <c:pt idx="19">
                  <c:v>189.82323651968682</c:v>
                </c:pt>
                <c:pt idx="20">
                  <c:v>181.96801256023946</c:v>
                </c:pt>
                <c:pt idx="21">
                  <c:v>94.423995265396115</c:v>
                </c:pt>
                <c:pt idx="22">
                  <c:v>193.81674138976311</c:v>
                </c:pt>
                <c:pt idx="23">
                  <c:v>249.37782550731245</c:v>
                </c:pt>
                <c:pt idx="24">
                  <c:v>163.40814067276722</c:v>
                </c:pt>
                <c:pt idx="25">
                  <c:v>181.3370437328409</c:v>
                </c:pt>
                <c:pt idx="26">
                  <c:v>234.32552230326678</c:v>
                </c:pt>
                <c:pt idx="27">
                  <c:v>141.00381946491589</c:v>
                </c:pt>
                <c:pt idx="28">
                  <c:v>98.250667754276463</c:v>
                </c:pt>
                <c:pt idx="29">
                  <c:v>118.21775587459186</c:v>
                </c:pt>
                <c:pt idx="30">
                  <c:v>36.246623105500731</c:v>
                </c:pt>
                <c:pt idx="31">
                  <c:v>61.038958438290621</c:v>
                </c:pt>
                <c:pt idx="32">
                  <c:v>233.87693782601096</c:v>
                </c:pt>
                <c:pt idx="33">
                  <c:v>159.9374442515564</c:v>
                </c:pt>
                <c:pt idx="34">
                  <c:v>225.7644378028813</c:v>
                </c:pt>
                <c:pt idx="35">
                  <c:v>7.1723628141538143</c:v>
                </c:pt>
                <c:pt idx="36">
                  <c:v>125.46051484165011</c:v>
                </c:pt>
                <c:pt idx="37">
                  <c:v>194.21848538538242</c:v>
                </c:pt>
                <c:pt idx="38">
                  <c:v>136.76363772723113</c:v>
                </c:pt>
                <c:pt idx="39">
                  <c:v>64.717212673137283</c:v>
                </c:pt>
                <c:pt idx="40">
                  <c:v>150.33991240164312</c:v>
                </c:pt>
                <c:pt idx="41">
                  <c:v>191.40198122236754</c:v>
                </c:pt>
                <c:pt idx="42">
                  <c:v>24.301552144547713</c:v>
                </c:pt>
                <c:pt idx="43">
                  <c:v>31.454260310709657</c:v>
                </c:pt>
                <c:pt idx="44">
                  <c:v>235.86572360820759</c:v>
                </c:pt>
                <c:pt idx="45">
                  <c:v>114.2942904331376</c:v>
                </c:pt>
                <c:pt idx="46">
                  <c:v>16.907963523458108</c:v>
                </c:pt>
                <c:pt idx="47">
                  <c:v>178.34971952082932</c:v>
                </c:pt>
                <c:pt idx="48">
                  <c:v>229.92007805112218</c:v>
                </c:pt>
                <c:pt idx="49">
                  <c:v>122.58489458820901</c:v>
                </c:pt>
                <c:pt idx="50">
                  <c:v>244.87453145676679</c:v>
                </c:pt>
                <c:pt idx="51">
                  <c:v>183.67065819852237</c:v>
                </c:pt>
                <c:pt idx="52">
                  <c:v>102.55411112209399</c:v>
                </c:pt>
                <c:pt idx="53">
                  <c:v>145.1139359840821</c:v>
                </c:pt>
                <c:pt idx="54">
                  <c:v>21.799947278086648</c:v>
                </c:pt>
                <c:pt idx="55">
                  <c:v>156.65787731934338</c:v>
                </c:pt>
                <c:pt idx="56">
                  <c:v>193.48569973291842</c:v>
                </c:pt>
                <c:pt idx="57">
                  <c:v>119.7026560937403</c:v>
                </c:pt>
                <c:pt idx="58">
                  <c:v>167.10310832396661</c:v>
                </c:pt>
                <c:pt idx="59">
                  <c:v>43.124975069042023</c:v>
                </c:pt>
                <c:pt idx="60">
                  <c:v>20.272535376745793</c:v>
                </c:pt>
                <c:pt idx="61">
                  <c:v>84.791703446351505</c:v>
                </c:pt>
                <c:pt idx="62">
                  <c:v>215.94365637861958</c:v>
                </c:pt>
                <c:pt idx="63">
                  <c:v>232.39088176450679</c:v>
                </c:pt>
                <c:pt idx="64">
                  <c:v>242.70916122882835</c:v>
                </c:pt>
                <c:pt idx="65">
                  <c:v>73.131834076129252</c:v>
                </c:pt>
                <c:pt idx="66">
                  <c:v>24.678164223581717</c:v>
                </c:pt>
                <c:pt idx="67">
                  <c:v>97.629518228530173</c:v>
                </c:pt>
                <c:pt idx="68">
                  <c:v>49.561390885668118</c:v>
                </c:pt>
                <c:pt idx="69">
                  <c:v>255.33476633798196</c:v>
                </c:pt>
                <c:pt idx="70">
                  <c:v>11.624732615758262</c:v>
                </c:pt>
                <c:pt idx="71">
                  <c:v>33.343593864931734</c:v>
                </c:pt>
                <c:pt idx="72">
                  <c:v>185.79568716768463</c:v>
                </c:pt>
                <c:pt idx="73">
                  <c:v>227.18349054853414</c:v>
                </c:pt>
                <c:pt idx="74">
                  <c:v>151.33935827141437</c:v>
                </c:pt>
                <c:pt idx="75">
                  <c:v>68.625894940488621</c:v>
                </c:pt>
                <c:pt idx="76">
                  <c:v>221.64576589684478</c:v>
                </c:pt>
                <c:pt idx="77">
                  <c:v>236.07758480610235</c:v>
                </c:pt>
                <c:pt idx="78">
                  <c:v>68.778586813701509</c:v>
                </c:pt>
                <c:pt idx="79">
                  <c:v>121.6021860424392</c:v>
                </c:pt>
                <c:pt idx="80">
                  <c:v>63.977554403937006</c:v>
                </c:pt>
                <c:pt idx="81">
                  <c:v>229.59583683785732</c:v>
                </c:pt>
                <c:pt idx="82">
                  <c:v>15.455956245974335</c:v>
                </c:pt>
                <c:pt idx="83">
                  <c:v>110.37888829582747</c:v>
                </c:pt>
                <c:pt idx="84">
                  <c:v>22.854595012178976</c:v>
                </c:pt>
                <c:pt idx="85">
                  <c:v>13.378666760602329</c:v>
                </c:pt>
                <c:pt idx="86">
                  <c:v>115.92696359754117</c:v>
                </c:pt>
                <c:pt idx="87">
                  <c:v>227.09358468370715</c:v>
                </c:pt>
                <c:pt idx="88">
                  <c:v>5.9217034428054944</c:v>
                </c:pt>
                <c:pt idx="89">
                  <c:v>142.35758154954991</c:v>
                </c:pt>
                <c:pt idx="90">
                  <c:v>46.319457677972736</c:v>
                </c:pt>
                <c:pt idx="91">
                  <c:v>38.252890244718913</c:v>
                </c:pt>
                <c:pt idx="92">
                  <c:v>101.59362064481806</c:v>
                </c:pt>
                <c:pt idx="93">
                  <c:v>103.23524250032978</c:v>
                </c:pt>
                <c:pt idx="94">
                  <c:v>193.40271285718401</c:v>
                </c:pt>
                <c:pt idx="95">
                  <c:v>137.30068222688635</c:v>
                </c:pt>
                <c:pt idx="96">
                  <c:v>213.99414264635041</c:v>
                </c:pt>
                <c:pt idx="97">
                  <c:v>225.93440338368822</c:v>
                </c:pt>
                <c:pt idx="98">
                  <c:v>111.82095832194037</c:v>
                </c:pt>
                <c:pt idx="99">
                  <c:v>83.761815645856473</c:v>
                </c:pt>
                <c:pt idx="100">
                  <c:v>25.87922369474029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C1-4E89-A566-D850089492A4}"/>
            </c:ext>
          </c:extLst>
        </c:ser>
        <c:ser>
          <c:idx val="1"/>
          <c:order val="1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Spearmans!$B$2:$B$102</c:f>
              <c:numCache>
                <c:formatCode>General</c:formatCode>
                <c:ptCount val="101"/>
                <c:pt idx="0">
                  <c:v>70.980882690618316</c:v>
                </c:pt>
                <c:pt idx="1">
                  <c:v>470.49490658980125</c:v>
                </c:pt>
                <c:pt idx="2">
                  <c:v>245.60191373366268</c:v>
                </c:pt>
                <c:pt idx="3">
                  <c:v>229.86967585535251</c:v>
                </c:pt>
                <c:pt idx="4">
                  <c:v>140.955882001676</c:v>
                </c:pt>
                <c:pt idx="5">
                  <c:v>179.52735860924429</c:v>
                </c:pt>
                <c:pt idx="6">
                  <c:v>251.27913501307603</c:v>
                </c:pt>
                <c:pt idx="7">
                  <c:v>195.48480265205046</c:v>
                </c:pt>
                <c:pt idx="8">
                  <c:v>605.66056708760425</c:v>
                </c:pt>
                <c:pt idx="9">
                  <c:v>518.71798215683748</c:v>
                </c:pt>
                <c:pt idx="10">
                  <c:v>192.79185475842647</c:v>
                </c:pt>
                <c:pt idx="11">
                  <c:v>238.24162026996149</c:v>
                </c:pt>
                <c:pt idx="12">
                  <c:v>292.98446198504485</c:v>
                </c:pt>
                <c:pt idx="13">
                  <c:v>315.33728493940123</c:v>
                </c:pt>
                <c:pt idx="14">
                  <c:v>232.60371119013837</c:v>
                </c:pt>
                <c:pt idx="15">
                  <c:v>648.16427332435626</c:v>
                </c:pt>
                <c:pt idx="16">
                  <c:v>78.521246222642006</c:v>
                </c:pt>
                <c:pt idx="17">
                  <c:v>199.23550474216881</c:v>
                </c:pt>
                <c:pt idx="18">
                  <c:v>364.63109640650373</c:v>
                </c:pt>
                <c:pt idx="19">
                  <c:v>540.61881475787391</c:v>
                </c:pt>
                <c:pt idx="20">
                  <c:v>555.69724642446772</c:v>
                </c:pt>
                <c:pt idx="21">
                  <c:v>239.13444383738891</c:v>
                </c:pt>
                <c:pt idx="22">
                  <c:v>308.87803933500169</c:v>
                </c:pt>
                <c:pt idx="23">
                  <c:v>468.35918088059384</c:v>
                </c:pt>
                <c:pt idx="24">
                  <c:v>288.86107856112142</c:v>
                </c:pt>
                <c:pt idx="25">
                  <c:v>549.94928301377763</c:v>
                </c:pt>
                <c:pt idx="26">
                  <c:v>297.48006958156299</c:v>
                </c:pt>
                <c:pt idx="27">
                  <c:v>376.30432028377976</c:v>
                </c:pt>
                <c:pt idx="28">
                  <c:v>253.25948594091989</c:v>
                </c:pt>
                <c:pt idx="29">
                  <c:v>307.49943937386928</c:v>
                </c:pt>
                <c:pt idx="30">
                  <c:v>141.38880034906629</c:v>
                </c:pt>
                <c:pt idx="31">
                  <c:v>150.82567290678099</c:v>
                </c:pt>
                <c:pt idx="32">
                  <c:v>699.54137032147185</c:v>
                </c:pt>
                <c:pt idx="33">
                  <c:v>561.89595029276768</c:v>
                </c:pt>
                <c:pt idx="34">
                  <c:v>259.856251150096</c:v>
                </c:pt>
                <c:pt idx="35">
                  <c:v>87.861456490172571</c:v>
                </c:pt>
                <c:pt idx="36">
                  <c:v>270.7476109734626</c:v>
                </c:pt>
                <c:pt idx="37">
                  <c:v>344.06351714454956</c:v>
                </c:pt>
                <c:pt idx="38">
                  <c:v>268.19895157097335</c:v>
                </c:pt>
                <c:pt idx="39">
                  <c:v>168.05828743779321</c:v>
                </c:pt>
                <c:pt idx="40">
                  <c:v>204.84427571874807</c:v>
                </c:pt>
                <c:pt idx="41">
                  <c:v>270.38011502619719</c:v>
                </c:pt>
                <c:pt idx="42">
                  <c:v>110.80602984745775</c:v>
                </c:pt>
                <c:pt idx="43">
                  <c:v>148.39825084312949</c:v>
                </c:pt>
                <c:pt idx="44">
                  <c:v>446.93723656535343</c:v>
                </c:pt>
                <c:pt idx="45">
                  <c:v>364.44341602142129</c:v>
                </c:pt>
                <c:pt idx="46">
                  <c:v>73.289105868018794</c:v>
                </c:pt>
                <c:pt idx="47">
                  <c:v>421.64825691820158</c:v>
                </c:pt>
                <c:pt idx="48">
                  <c:v>517.73063702089803</c:v>
                </c:pt>
                <c:pt idx="49">
                  <c:v>218.93847669155551</c:v>
                </c:pt>
                <c:pt idx="50">
                  <c:v>681.52115199315972</c:v>
                </c:pt>
                <c:pt idx="51">
                  <c:v>565.07006027697605</c:v>
                </c:pt>
                <c:pt idx="52">
                  <c:v>150.22955279606305</c:v>
                </c:pt>
                <c:pt idx="53">
                  <c:v>344.26005054374423</c:v>
                </c:pt>
                <c:pt idx="54">
                  <c:v>116.46586112782573</c:v>
                </c:pt>
                <c:pt idx="55">
                  <c:v>266.74739142194875</c:v>
                </c:pt>
                <c:pt idx="56">
                  <c:v>504.57302910230101</c:v>
                </c:pt>
                <c:pt idx="57">
                  <c:v>223.47761261470382</c:v>
                </c:pt>
                <c:pt idx="58">
                  <c:v>370.61668967055016</c:v>
                </c:pt>
                <c:pt idx="59">
                  <c:v>66.254877861642655</c:v>
                </c:pt>
                <c:pt idx="60">
                  <c:v>101.62495857085804</c:v>
                </c:pt>
                <c:pt idx="61">
                  <c:v>157.90979652871823</c:v>
                </c:pt>
                <c:pt idx="62">
                  <c:v>408.52523004970283</c:v>
                </c:pt>
                <c:pt idx="63">
                  <c:v>351.77672000282405</c:v>
                </c:pt>
                <c:pt idx="64">
                  <c:v>279.60830525357215</c:v>
                </c:pt>
                <c:pt idx="65">
                  <c:v>230.10048920326659</c:v>
                </c:pt>
                <c:pt idx="66">
                  <c:v>60.60607642202072</c:v>
                </c:pt>
                <c:pt idx="67">
                  <c:v>151.82211208300805</c:v>
                </c:pt>
                <c:pt idx="68">
                  <c:v>163.15463618491157</c:v>
                </c:pt>
                <c:pt idx="69">
                  <c:v>514.74414786213651</c:v>
                </c:pt>
                <c:pt idx="70">
                  <c:v>33.468449906069949</c:v>
                </c:pt>
                <c:pt idx="71">
                  <c:v>152.07559802941807</c:v>
                </c:pt>
                <c:pt idx="72">
                  <c:v>224.17060037910679</c:v>
                </c:pt>
                <c:pt idx="73">
                  <c:v>645.78885627267232</c:v>
                </c:pt>
                <c:pt idx="74">
                  <c:v>284.57226849978667</c:v>
                </c:pt>
                <c:pt idx="75">
                  <c:v>153.14749379377247</c:v>
                </c:pt>
                <c:pt idx="76">
                  <c:v>384.38659537100415</c:v>
                </c:pt>
                <c:pt idx="77">
                  <c:v>346.04854533486059</c:v>
                </c:pt>
                <c:pt idx="78">
                  <c:v>172.58063014054241</c:v>
                </c:pt>
                <c:pt idx="79">
                  <c:v>291.05951079095036</c:v>
                </c:pt>
                <c:pt idx="80">
                  <c:v>246.88056313754578</c:v>
                </c:pt>
                <c:pt idx="81">
                  <c:v>414.78910160529477</c:v>
                </c:pt>
                <c:pt idx="82">
                  <c:v>45.660874811927272</c:v>
                </c:pt>
                <c:pt idx="83">
                  <c:v>205.44603188587297</c:v>
                </c:pt>
                <c:pt idx="84">
                  <c:v>136.37784581493537</c:v>
                </c:pt>
                <c:pt idx="85">
                  <c:v>54.879075258790927</c:v>
                </c:pt>
                <c:pt idx="86">
                  <c:v>211.76416592552772</c:v>
                </c:pt>
                <c:pt idx="87">
                  <c:v>386.46574449819229</c:v>
                </c:pt>
                <c:pt idx="88">
                  <c:v>28.232055774091641</c:v>
                </c:pt>
                <c:pt idx="89">
                  <c:v>254.17724147740631</c:v>
                </c:pt>
                <c:pt idx="90">
                  <c:v>184.95648865540528</c:v>
                </c:pt>
                <c:pt idx="91">
                  <c:v>79.338973645073253</c:v>
                </c:pt>
                <c:pt idx="92">
                  <c:v>161.14084634743963</c:v>
                </c:pt>
                <c:pt idx="93">
                  <c:v>207.5566545076685</c:v>
                </c:pt>
                <c:pt idx="94">
                  <c:v>427.79940325141479</c:v>
                </c:pt>
                <c:pt idx="95">
                  <c:v>475.65457220387765</c:v>
                </c:pt>
                <c:pt idx="96">
                  <c:v>671.76835931254118</c:v>
                </c:pt>
                <c:pt idx="97">
                  <c:v>376.33122029813893</c:v>
                </c:pt>
                <c:pt idx="98">
                  <c:v>149.42117890999745</c:v>
                </c:pt>
                <c:pt idx="99">
                  <c:v>207.90763302381055</c:v>
                </c:pt>
                <c:pt idx="100">
                  <c:v>80.367980251852103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C1-4E89-A566-D85008949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903688"/>
        <c:axId val="325904016"/>
      </c:lineChart>
      <c:catAx>
        <c:axId val="325903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21-4993-B731-59471D586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795048"/>
        <c:axId val="120924112"/>
      </c:scatterChart>
      <c:valAx>
        <c:axId val="121795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Spatial Resolution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one"/>
        <c:spPr>
          <a:noFill/>
          <a:ln w="3810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24112"/>
        <c:crosses val="autoZero"/>
        <c:crossBetween val="midCat"/>
      </c:valAx>
      <c:valAx>
        <c:axId val="1209241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Colocalisation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one"/>
        <c:spPr>
          <a:noFill/>
          <a:ln w="3810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5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0275661092122661E-2"/>
                  <c:y val="0.3768592239486284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Sheet1!$A$2:$A$102</c:f>
              <c:numCache>
                <c:formatCode>General</c:formatCode>
                <c:ptCount val="101"/>
                <c:pt idx="0">
                  <c:v>222.10270379083246</c:v>
                </c:pt>
                <c:pt idx="1">
                  <c:v>11.449287563976185</c:v>
                </c:pt>
                <c:pt idx="2">
                  <c:v>103.39331696185101</c:v>
                </c:pt>
                <c:pt idx="3">
                  <c:v>30.375362464888781</c:v>
                </c:pt>
                <c:pt idx="4">
                  <c:v>89.049435295299247</c:v>
                </c:pt>
                <c:pt idx="5">
                  <c:v>197.45679003161962</c:v>
                </c:pt>
                <c:pt idx="6">
                  <c:v>44.874247740979655</c:v>
                </c:pt>
                <c:pt idx="7">
                  <c:v>81.849430154305423</c:v>
                </c:pt>
                <c:pt idx="8">
                  <c:v>157.22541531790168</c:v>
                </c:pt>
                <c:pt idx="9">
                  <c:v>98.76512380115463</c:v>
                </c:pt>
                <c:pt idx="10">
                  <c:v>15.047197855757503</c:v>
                </c:pt>
                <c:pt idx="11">
                  <c:v>225.55668612920141</c:v>
                </c:pt>
                <c:pt idx="12">
                  <c:v>188.54848297393028</c:v>
                </c:pt>
                <c:pt idx="13">
                  <c:v>154.66957243838991</c:v>
                </c:pt>
                <c:pt idx="14">
                  <c:v>222.97727476133869</c:v>
                </c:pt>
                <c:pt idx="15">
                  <c:v>14.922560497885428</c:v>
                </c:pt>
                <c:pt idx="16">
                  <c:v>248.60677725092577</c:v>
                </c:pt>
                <c:pt idx="17">
                  <c:v>237.04176896555646</c:v>
                </c:pt>
                <c:pt idx="18">
                  <c:v>204.36813172795166</c:v>
                </c:pt>
                <c:pt idx="19">
                  <c:v>235.61661332056997</c:v>
                </c:pt>
                <c:pt idx="20">
                  <c:v>51.905051674268435</c:v>
                </c:pt>
                <c:pt idx="21">
                  <c:v>202.59883478465991</c:v>
                </c:pt>
                <c:pt idx="22">
                  <c:v>219.79540734068382</c:v>
                </c:pt>
                <c:pt idx="23">
                  <c:v>185.37903369434108</c:v>
                </c:pt>
                <c:pt idx="24">
                  <c:v>24.032335305476181</c:v>
                </c:pt>
                <c:pt idx="25">
                  <c:v>137.71588006139336</c:v>
                </c:pt>
                <c:pt idx="26">
                  <c:v>169.13933202871033</c:v>
                </c:pt>
                <c:pt idx="27">
                  <c:v>184.96436735025935</c:v>
                </c:pt>
                <c:pt idx="28">
                  <c:v>175.89505953242789</c:v>
                </c:pt>
                <c:pt idx="29">
                  <c:v>26.115672840689001</c:v>
                </c:pt>
                <c:pt idx="30">
                  <c:v>135.31879683458473</c:v>
                </c:pt>
                <c:pt idx="31">
                  <c:v>8.8814498871565206</c:v>
                </c:pt>
                <c:pt idx="32">
                  <c:v>50.940902346602513</c:v>
                </c:pt>
                <c:pt idx="33">
                  <c:v>90.83227695287195</c:v>
                </c:pt>
                <c:pt idx="34">
                  <c:v>223.96568892882738</c:v>
                </c:pt>
                <c:pt idx="35">
                  <c:v>13.092975431545938</c:v>
                </c:pt>
                <c:pt idx="36">
                  <c:v>158.80591416363339</c:v>
                </c:pt>
                <c:pt idx="37">
                  <c:v>95.762392739250373</c:v>
                </c:pt>
                <c:pt idx="38">
                  <c:v>73.198361894030285</c:v>
                </c:pt>
                <c:pt idx="39">
                  <c:v>198.99591374891375</c:v>
                </c:pt>
                <c:pt idx="40">
                  <c:v>43.64937265470391</c:v>
                </c:pt>
                <c:pt idx="41">
                  <c:v>245.0325466012969</c:v>
                </c:pt>
                <c:pt idx="42">
                  <c:v>85.303219845309457</c:v>
                </c:pt>
                <c:pt idx="43">
                  <c:v>123.03435991510867</c:v>
                </c:pt>
                <c:pt idx="44">
                  <c:v>13.318508919083968</c:v>
                </c:pt>
                <c:pt idx="45">
                  <c:v>51.526501143608613</c:v>
                </c:pt>
                <c:pt idx="46">
                  <c:v>130.46273172842965</c:v>
                </c:pt>
                <c:pt idx="47">
                  <c:v>237.13952952537167</c:v>
                </c:pt>
                <c:pt idx="48">
                  <c:v>157.1371107703394</c:v>
                </c:pt>
                <c:pt idx="49">
                  <c:v>202.40433802236257</c:v>
                </c:pt>
                <c:pt idx="50">
                  <c:v>19.561745500784752</c:v>
                </c:pt>
                <c:pt idx="51">
                  <c:v>168.15608920368967</c:v>
                </c:pt>
                <c:pt idx="52">
                  <c:v>5.8262661647454479</c:v>
                </c:pt>
                <c:pt idx="53">
                  <c:v>111.46993648202536</c:v>
                </c:pt>
                <c:pt idx="54">
                  <c:v>33.064398905122971</c:v>
                </c:pt>
                <c:pt idx="55">
                  <c:v>201.73439411389401</c:v>
                </c:pt>
                <c:pt idx="56">
                  <c:v>118.45442354338203</c:v>
                </c:pt>
                <c:pt idx="57">
                  <c:v>70.976442894869365</c:v>
                </c:pt>
                <c:pt idx="58">
                  <c:v>88.435384157011356</c:v>
                </c:pt>
                <c:pt idx="59">
                  <c:v>145.30078084252517</c:v>
                </c:pt>
                <c:pt idx="60">
                  <c:v>27.619330306448063</c:v>
                </c:pt>
                <c:pt idx="61">
                  <c:v>251.07163177975681</c:v>
                </c:pt>
                <c:pt idx="62">
                  <c:v>140.92572451632861</c:v>
                </c:pt>
                <c:pt idx="63">
                  <c:v>226.15307454455044</c:v>
                </c:pt>
                <c:pt idx="64">
                  <c:v>35.524680387654115</c:v>
                </c:pt>
                <c:pt idx="65">
                  <c:v>149.98360937841974</c:v>
                </c:pt>
                <c:pt idx="66">
                  <c:v>17.648988609913545</c:v>
                </c:pt>
                <c:pt idx="67">
                  <c:v>132.66514056254704</c:v>
                </c:pt>
                <c:pt idx="68">
                  <c:v>215.69705880420744</c:v>
                </c:pt>
                <c:pt idx="69">
                  <c:v>45.656671041206039</c:v>
                </c:pt>
                <c:pt idx="70">
                  <c:v>201.56107421188591</c:v>
                </c:pt>
                <c:pt idx="71">
                  <c:v>223.34692636582835</c:v>
                </c:pt>
                <c:pt idx="72">
                  <c:v>241.51697147408052</c:v>
                </c:pt>
                <c:pt idx="73">
                  <c:v>247.07258186472066</c:v>
                </c:pt>
                <c:pt idx="74">
                  <c:v>179.23895017005788</c:v>
                </c:pt>
                <c:pt idx="75">
                  <c:v>112.296703597468</c:v>
                </c:pt>
                <c:pt idx="76">
                  <c:v>17.78671111107414</c:v>
                </c:pt>
                <c:pt idx="77">
                  <c:v>11.815373884444398</c:v>
                </c:pt>
                <c:pt idx="78">
                  <c:v>35.983330982817591</c:v>
                </c:pt>
                <c:pt idx="79">
                  <c:v>198.33905559911184</c:v>
                </c:pt>
                <c:pt idx="80">
                  <c:v>19.008728641867236</c:v>
                </c:pt>
                <c:pt idx="81">
                  <c:v>118.27414054747092</c:v>
                </c:pt>
                <c:pt idx="82">
                  <c:v>235.47342137703566</c:v>
                </c:pt>
                <c:pt idx="83">
                  <c:v>178.28321974699844</c:v>
                </c:pt>
                <c:pt idx="84">
                  <c:v>233.15222290344764</c:v>
                </c:pt>
                <c:pt idx="85">
                  <c:v>193.97834224043217</c:v>
                </c:pt>
                <c:pt idx="86">
                  <c:v>85.62021343140924</c:v>
                </c:pt>
                <c:pt idx="87">
                  <c:v>167.66440956476561</c:v>
                </c:pt>
                <c:pt idx="88">
                  <c:v>240.06768573193</c:v>
                </c:pt>
                <c:pt idx="89">
                  <c:v>19.360744120063714</c:v>
                </c:pt>
                <c:pt idx="90">
                  <c:v>142.95633296601153</c:v>
                </c:pt>
                <c:pt idx="91">
                  <c:v>105.26625997458717</c:v>
                </c:pt>
                <c:pt idx="92">
                  <c:v>38.555555052788264</c:v>
                </c:pt>
                <c:pt idx="93">
                  <c:v>120.12318746591646</c:v>
                </c:pt>
                <c:pt idx="94">
                  <c:v>18.401656235975224</c:v>
                </c:pt>
                <c:pt idx="95">
                  <c:v>51.088570270398463</c:v>
                </c:pt>
                <c:pt idx="96">
                  <c:v>16.684303642135944</c:v>
                </c:pt>
                <c:pt idx="97">
                  <c:v>235.84179423420429</c:v>
                </c:pt>
                <c:pt idx="98">
                  <c:v>248.86431562372837</c:v>
                </c:pt>
                <c:pt idx="99">
                  <c:v>8.7519415125946409</c:v>
                </c:pt>
                <c:pt idx="100">
                  <c:v>23.829927774866206</c:v>
                </c:pt>
              </c:numCache>
            </c:numRef>
          </c:xVal>
          <c:yVal>
            <c:numRef>
              <c:f>Sheet1!$B$2:$B$102</c:f>
              <c:numCache>
                <c:formatCode>General</c:formatCode>
                <c:ptCount val="101"/>
                <c:pt idx="0">
                  <c:v>666.77366709136811</c:v>
                </c:pt>
                <c:pt idx="1">
                  <c:v>74.69086519246747</c:v>
                </c:pt>
                <c:pt idx="2">
                  <c:v>251.05028409611043</c:v>
                </c:pt>
                <c:pt idx="3">
                  <c:v>106.65468639873762</c:v>
                </c:pt>
                <c:pt idx="4">
                  <c:v>289.93501769178079</c:v>
                </c:pt>
                <c:pt idx="5">
                  <c:v>373.73283129716413</c:v>
                </c:pt>
                <c:pt idx="6">
                  <c:v>142.4560239021198</c:v>
                </c:pt>
                <c:pt idx="7">
                  <c:v>193.0665344808225</c:v>
                </c:pt>
                <c:pt idx="8">
                  <c:v>513.12429366568858</c:v>
                </c:pt>
                <c:pt idx="9">
                  <c:v>230.59010486090307</c:v>
                </c:pt>
                <c:pt idx="10">
                  <c:v>29.998246435719182</c:v>
                </c:pt>
                <c:pt idx="11">
                  <c:v>489.41282373618446</c:v>
                </c:pt>
                <c:pt idx="12">
                  <c:v>420.8236666374878</c:v>
                </c:pt>
                <c:pt idx="13">
                  <c:v>264.61711913080705</c:v>
                </c:pt>
                <c:pt idx="14">
                  <c:v>542.53959368938558</c:v>
                </c:pt>
                <c:pt idx="15">
                  <c:v>86.603930599161515</c:v>
                </c:pt>
                <c:pt idx="16">
                  <c:v>599.27426864725066</c:v>
                </c:pt>
                <c:pt idx="17">
                  <c:v>384.78353336507507</c:v>
                </c:pt>
                <c:pt idx="18">
                  <c:v>674.55166452829167</c:v>
                </c:pt>
                <c:pt idx="19">
                  <c:v>422.54067775512522</c:v>
                </c:pt>
                <c:pt idx="20">
                  <c:v>123.00334975785111</c:v>
                </c:pt>
                <c:pt idx="21">
                  <c:v>374.10339530810506</c:v>
                </c:pt>
                <c:pt idx="22">
                  <c:v>395.5421640929988</c:v>
                </c:pt>
                <c:pt idx="23">
                  <c:v>295.62526755257454</c:v>
                </c:pt>
                <c:pt idx="24">
                  <c:v>102.769159255465</c:v>
                </c:pt>
                <c:pt idx="25">
                  <c:v>169.15668514931897</c:v>
                </c:pt>
                <c:pt idx="26">
                  <c:v>342.82657908470736</c:v>
                </c:pt>
                <c:pt idx="27">
                  <c:v>416.4792783381377</c:v>
                </c:pt>
                <c:pt idx="28">
                  <c:v>285.0168371903668</c:v>
                </c:pt>
                <c:pt idx="29">
                  <c:v>99.641735836501056</c:v>
                </c:pt>
                <c:pt idx="30">
                  <c:v>244.20049855023086</c:v>
                </c:pt>
                <c:pt idx="31">
                  <c:v>111.08746561855823</c:v>
                </c:pt>
                <c:pt idx="32">
                  <c:v>97.101740637614299</c:v>
                </c:pt>
                <c:pt idx="33">
                  <c:v>162.36684890322931</c:v>
                </c:pt>
                <c:pt idx="34">
                  <c:v>698.65987350449063</c:v>
                </c:pt>
                <c:pt idx="35">
                  <c:v>113.11584804099333</c:v>
                </c:pt>
                <c:pt idx="36">
                  <c:v>539.94990283939762</c:v>
                </c:pt>
                <c:pt idx="37">
                  <c:v>359.05885671827411</c:v>
                </c:pt>
                <c:pt idx="38">
                  <c:v>143.82136610588427</c:v>
                </c:pt>
                <c:pt idx="39">
                  <c:v>354.89884073758253</c:v>
                </c:pt>
                <c:pt idx="40">
                  <c:v>103.11177742112692</c:v>
                </c:pt>
                <c:pt idx="41">
                  <c:v>708.19385070020599</c:v>
                </c:pt>
                <c:pt idx="42">
                  <c:v>176.30357439952101</c:v>
                </c:pt>
                <c:pt idx="43">
                  <c:v>261.42438750329768</c:v>
                </c:pt>
                <c:pt idx="44">
                  <c:v>77.285489727116897</c:v>
                </c:pt>
                <c:pt idx="45">
                  <c:v>174.14135025061802</c:v>
                </c:pt>
                <c:pt idx="46">
                  <c:v>223.28201651138136</c:v>
                </c:pt>
                <c:pt idx="47">
                  <c:v>272.65795284734452</c:v>
                </c:pt>
                <c:pt idx="48">
                  <c:v>452.26618047185201</c:v>
                </c:pt>
                <c:pt idx="49">
                  <c:v>641.28018606294938</c:v>
                </c:pt>
                <c:pt idx="50">
                  <c:v>71.405870084054612</c:v>
                </c:pt>
                <c:pt idx="51">
                  <c:v>367.40723784774389</c:v>
                </c:pt>
                <c:pt idx="52">
                  <c:v>101.54166976917138</c:v>
                </c:pt>
                <c:pt idx="53">
                  <c:v>237.13189336746524</c:v>
                </c:pt>
                <c:pt idx="54">
                  <c:v>159.98730077201026</c:v>
                </c:pt>
                <c:pt idx="55">
                  <c:v>569.5054904999339</c:v>
                </c:pt>
                <c:pt idx="56">
                  <c:v>265.69187852129954</c:v>
                </c:pt>
                <c:pt idx="57">
                  <c:v>285.41623600278638</c:v>
                </c:pt>
                <c:pt idx="58">
                  <c:v>320.3776506590014</c:v>
                </c:pt>
                <c:pt idx="59">
                  <c:v>465.57674910098308</c:v>
                </c:pt>
                <c:pt idx="60">
                  <c:v>105.7179507834544</c:v>
                </c:pt>
                <c:pt idx="61">
                  <c:v>357.83673322710257</c:v>
                </c:pt>
                <c:pt idx="62">
                  <c:v>423.87551178063643</c:v>
                </c:pt>
                <c:pt idx="63">
                  <c:v>643.77532787620521</c:v>
                </c:pt>
                <c:pt idx="64">
                  <c:v>114.82464746040515</c:v>
                </c:pt>
                <c:pt idx="65">
                  <c:v>246.88235685106861</c:v>
                </c:pt>
                <c:pt idx="66">
                  <c:v>97.57737778470846</c:v>
                </c:pt>
                <c:pt idx="67">
                  <c:v>343.65825534292293</c:v>
                </c:pt>
                <c:pt idx="68">
                  <c:v>346.28512958951717</c:v>
                </c:pt>
                <c:pt idx="69">
                  <c:v>128.05560995566</c:v>
                </c:pt>
                <c:pt idx="70">
                  <c:v>349.95058276237813</c:v>
                </c:pt>
                <c:pt idx="71">
                  <c:v>544.02226574512292</c:v>
                </c:pt>
                <c:pt idx="72">
                  <c:v>752.48903025680215</c:v>
                </c:pt>
                <c:pt idx="73">
                  <c:v>463.2404286927902</c:v>
                </c:pt>
                <c:pt idx="74">
                  <c:v>322.10385266714394</c:v>
                </c:pt>
                <c:pt idx="75">
                  <c:v>293.79684021012702</c:v>
                </c:pt>
                <c:pt idx="76">
                  <c:v>111.04494725321621</c:v>
                </c:pt>
                <c:pt idx="77">
                  <c:v>67.107302391716104</c:v>
                </c:pt>
                <c:pt idx="78">
                  <c:v>138.48340417103555</c:v>
                </c:pt>
                <c:pt idx="79">
                  <c:v>500.97044500883703</c:v>
                </c:pt>
                <c:pt idx="80">
                  <c:v>96.22193060794811</c:v>
                </c:pt>
                <c:pt idx="81">
                  <c:v>337.53622581830393</c:v>
                </c:pt>
                <c:pt idx="82">
                  <c:v>319.40652032098581</c:v>
                </c:pt>
                <c:pt idx="83">
                  <c:v>461.40937948210512</c:v>
                </c:pt>
                <c:pt idx="84">
                  <c:v>400.42452702056067</c:v>
                </c:pt>
                <c:pt idx="85">
                  <c:v>513.613932979016</c:v>
                </c:pt>
                <c:pt idx="86">
                  <c:v>107.677032171684</c:v>
                </c:pt>
                <c:pt idx="87">
                  <c:v>340.46031980677594</c:v>
                </c:pt>
                <c:pt idx="88">
                  <c:v>451.39280525180766</c:v>
                </c:pt>
                <c:pt idx="89">
                  <c:v>82.039731052763912</c:v>
                </c:pt>
                <c:pt idx="90">
                  <c:v>310.27295885286441</c:v>
                </c:pt>
                <c:pt idx="91">
                  <c:v>252.31905821938165</c:v>
                </c:pt>
                <c:pt idx="92">
                  <c:v>168.8892418731991</c:v>
                </c:pt>
                <c:pt idx="93">
                  <c:v>384.736067750762</c:v>
                </c:pt>
                <c:pt idx="94">
                  <c:v>48.696097932434306</c:v>
                </c:pt>
                <c:pt idx="95">
                  <c:v>164.96173035392314</c:v>
                </c:pt>
                <c:pt idx="96">
                  <c:v>69.308412703579577</c:v>
                </c:pt>
                <c:pt idx="97">
                  <c:v>492.92216334383789</c:v>
                </c:pt>
                <c:pt idx="98">
                  <c:v>736.91747827257097</c:v>
                </c:pt>
                <c:pt idx="99">
                  <c:v>78.881011768806033</c:v>
                </c:pt>
                <c:pt idx="100">
                  <c:v>49.704397589194855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895-4479-963D-4DCC3FBFC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5903688"/>
        <c:axId val="325904016"/>
      </c:scatterChart>
      <c:valAx>
        <c:axId val="325903688"/>
        <c:scaling>
          <c:orientation val="minMax"/>
          <c:max val="25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crossBetween val="midCat"/>
      </c:val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Green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Green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Sheet1!$A$2:$A$301</c:f>
              <c:numCache>
                <c:formatCode>General</c:formatCode>
                <c:ptCount val="300"/>
                <c:pt idx="0">
                  <c:v>8.8234435153334481</c:v>
                </c:pt>
                <c:pt idx="1">
                  <c:v>0.2181420298888459</c:v>
                </c:pt>
                <c:pt idx="2">
                  <c:v>203.14952350532124</c:v>
                </c:pt>
                <c:pt idx="3">
                  <c:v>218.29343223677441</c:v>
                </c:pt>
                <c:pt idx="4">
                  <c:v>34.661920714938852</c:v>
                </c:pt>
                <c:pt idx="5">
                  <c:v>206.66038759763939</c:v>
                </c:pt>
                <c:pt idx="6">
                  <c:v>134.73402777395003</c:v>
                </c:pt>
                <c:pt idx="7">
                  <c:v>60.774803578936094</c:v>
                </c:pt>
                <c:pt idx="8">
                  <c:v>126.91084968093463</c:v>
                </c:pt>
                <c:pt idx="9">
                  <c:v>199.77918166870705</c:v>
                </c:pt>
                <c:pt idx="10">
                  <c:v>140.96876545303945</c:v>
                </c:pt>
                <c:pt idx="11">
                  <c:v>244.22387663858865</c:v>
                </c:pt>
                <c:pt idx="12">
                  <c:v>219.38908417776719</c:v>
                </c:pt>
                <c:pt idx="13">
                  <c:v>1.7368467708400581</c:v>
                </c:pt>
                <c:pt idx="14">
                  <c:v>127.41854432978461</c:v>
                </c:pt>
                <c:pt idx="15">
                  <c:v>5.3202725207231349</c:v>
                </c:pt>
                <c:pt idx="16">
                  <c:v>105.36187646017393</c:v>
                </c:pt>
                <c:pt idx="17">
                  <c:v>221.09000909596011</c:v>
                </c:pt>
                <c:pt idx="18">
                  <c:v>13.908859131256209</c:v>
                </c:pt>
                <c:pt idx="19">
                  <c:v>228.78474055252872</c:v>
                </c:pt>
                <c:pt idx="20">
                  <c:v>250.88204084861576</c:v>
                </c:pt>
                <c:pt idx="21">
                  <c:v>234.76683022042661</c:v>
                </c:pt>
                <c:pt idx="22">
                  <c:v>182.12409933935808</c:v>
                </c:pt>
                <c:pt idx="23">
                  <c:v>240.01659301587586</c:v>
                </c:pt>
                <c:pt idx="24">
                  <c:v>238.06765388967398</c:v>
                </c:pt>
                <c:pt idx="25">
                  <c:v>192.60488611718489</c:v>
                </c:pt>
                <c:pt idx="26">
                  <c:v>55.017261408254612</c:v>
                </c:pt>
                <c:pt idx="27">
                  <c:v>21.556550845262898</c:v>
                </c:pt>
                <c:pt idx="28">
                  <c:v>20.355249536217965</c:v>
                </c:pt>
                <c:pt idx="29">
                  <c:v>48.175081790888001</c:v>
                </c:pt>
                <c:pt idx="30">
                  <c:v>112.28913338666752</c:v>
                </c:pt>
                <c:pt idx="31">
                  <c:v>216.67851623618841</c:v>
                </c:pt>
                <c:pt idx="32">
                  <c:v>117.64849408248359</c:v>
                </c:pt>
                <c:pt idx="33">
                  <c:v>168.49899503103626</c:v>
                </c:pt>
                <c:pt idx="34">
                  <c:v>246.19949929376108</c:v>
                </c:pt>
                <c:pt idx="35">
                  <c:v>139.80324796238114</c:v>
                </c:pt>
                <c:pt idx="36">
                  <c:v>20.860172724918218</c:v>
                </c:pt>
                <c:pt idx="37">
                  <c:v>246.52698544121898</c:v>
                </c:pt>
                <c:pt idx="38">
                  <c:v>61.95342729982714</c:v>
                </c:pt>
                <c:pt idx="39">
                  <c:v>129.69386950643616</c:v>
                </c:pt>
                <c:pt idx="40">
                  <c:v>127.24100027343211</c:v>
                </c:pt>
                <c:pt idx="41">
                  <c:v>251.80210992969651</c:v>
                </c:pt>
                <c:pt idx="42">
                  <c:v>179.26046389446361</c:v>
                </c:pt>
                <c:pt idx="43">
                  <c:v>27.051078308155233</c:v>
                </c:pt>
                <c:pt idx="44">
                  <c:v>99.373769291869351</c:v>
                </c:pt>
                <c:pt idx="45">
                  <c:v>129.16945999804824</c:v>
                </c:pt>
                <c:pt idx="46">
                  <c:v>204.06122631180858</c:v>
                </c:pt>
                <c:pt idx="47">
                  <c:v>75.96930962974983</c:v>
                </c:pt>
                <c:pt idx="48">
                  <c:v>61.077561117027102</c:v>
                </c:pt>
                <c:pt idx="49">
                  <c:v>119.9784609953773</c:v>
                </c:pt>
                <c:pt idx="50">
                  <c:v>49.989122088687473</c:v>
                </c:pt>
                <c:pt idx="51">
                  <c:v>126.4109453720514</c:v>
                </c:pt>
                <c:pt idx="52">
                  <c:v>61.254695606071792</c:v>
                </c:pt>
                <c:pt idx="53">
                  <c:v>231.2505890537839</c:v>
                </c:pt>
                <c:pt idx="54">
                  <c:v>56.721888625964084</c:v>
                </c:pt>
                <c:pt idx="55">
                  <c:v>25.203290393924846</c:v>
                </c:pt>
                <c:pt idx="56">
                  <c:v>167.04716347538098</c:v>
                </c:pt>
                <c:pt idx="57">
                  <c:v>16.676131363418438</c:v>
                </c:pt>
                <c:pt idx="58">
                  <c:v>227.5310303220935</c:v>
                </c:pt>
                <c:pt idx="59">
                  <c:v>105.22175094174661</c:v>
                </c:pt>
                <c:pt idx="60">
                  <c:v>103.86761415556219</c:v>
                </c:pt>
                <c:pt idx="61">
                  <c:v>62.89557258552643</c:v>
                </c:pt>
                <c:pt idx="62">
                  <c:v>250.81873480158089</c:v>
                </c:pt>
                <c:pt idx="63">
                  <c:v>73.136201653270078</c:v>
                </c:pt>
                <c:pt idx="64">
                  <c:v>40.264151625658563</c:v>
                </c:pt>
                <c:pt idx="65">
                  <c:v>136.35690918102833</c:v>
                </c:pt>
                <c:pt idx="66">
                  <c:v>203.19331565385789</c:v>
                </c:pt>
                <c:pt idx="67">
                  <c:v>57.858353717181906</c:v>
                </c:pt>
                <c:pt idx="68">
                  <c:v>247.98560995998179</c:v>
                </c:pt>
                <c:pt idx="69">
                  <c:v>147.17568673881453</c:v>
                </c:pt>
                <c:pt idx="70">
                  <c:v>126.96511905934749</c:v>
                </c:pt>
                <c:pt idx="71">
                  <c:v>66.750771800759694</c:v>
                </c:pt>
                <c:pt idx="72">
                  <c:v>210.0414691650025</c:v>
                </c:pt>
                <c:pt idx="73">
                  <c:v>198.92886938598346</c:v>
                </c:pt>
                <c:pt idx="74">
                  <c:v>194.06379362705835</c:v>
                </c:pt>
                <c:pt idx="75">
                  <c:v>215.13939630196575</c:v>
                </c:pt>
                <c:pt idx="76">
                  <c:v>206.1650556832129</c:v>
                </c:pt>
                <c:pt idx="77">
                  <c:v>120.16982025464267</c:v>
                </c:pt>
                <c:pt idx="78">
                  <c:v>19.704814296094643</c:v>
                </c:pt>
                <c:pt idx="79">
                  <c:v>141.68428544877983</c:v>
                </c:pt>
                <c:pt idx="80">
                  <c:v>102.10781253186786</c:v>
                </c:pt>
                <c:pt idx="81">
                  <c:v>38.494011447620657</c:v>
                </c:pt>
                <c:pt idx="82">
                  <c:v>127.92670796129784</c:v>
                </c:pt>
                <c:pt idx="83">
                  <c:v>63.79788079686368</c:v>
                </c:pt>
                <c:pt idx="84">
                  <c:v>51.780897835105222</c:v>
                </c:pt>
                <c:pt idx="85">
                  <c:v>35.47502549002246</c:v>
                </c:pt>
                <c:pt idx="86">
                  <c:v>180.75835238474025</c:v>
                </c:pt>
                <c:pt idx="87">
                  <c:v>180.32088467223628</c:v>
                </c:pt>
                <c:pt idx="88">
                  <c:v>141.05779034580439</c:v>
                </c:pt>
                <c:pt idx="89">
                  <c:v>56.670556207682019</c:v>
                </c:pt>
                <c:pt idx="90">
                  <c:v>75.52747093447995</c:v>
                </c:pt>
                <c:pt idx="91">
                  <c:v>226.13406231893634</c:v>
                </c:pt>
                <c:pt idx="92">
                  <c:v>223.1935810480208</c:v>
                </c:pt>
                <c:pt idx="93">
                  <c:v>64.536575232131071</c:v>
                </c:pt>
                <c:pt idx="94">
                  <c:v>243.94550208327405</c:v>
                </c:pt>
                <c:pt idx="95">
                  <c:v>33.692768037579548</c:v>
                </c:pt>
                <c:pt idx="96">
                  <c:v>17.1899754427373</c:v>
                </c:pt>
                <c:pt idx="97">
                  <c:v>222.55456417689578</c:v>
                </c:pt>
                <c:pt idx="98">
                  <c:v>214.86786377351774</c:v>
                </c:pt>
                <c:pt idx="99">
                  <c:v>138.43757026645218</c:v>
                </c:pt>
                <c:pt idx="100">
                  <c:v>16.980875282126938</c:v>
                </c:pt>
                <c:pt idx="101">
                  <c:v>71.84108378536294</c:v>
                </c:pt>
                <c:pt idx="102">
                  <c:v>95.942892787928145</c:v>
                </c:pt>
                <c:pt idx="103">
                  <c:v>183.56055292617069</c:v>
                </c:pt>
                <c:pt idx="104">
                  <c:v>243.42021200660923</c:v>
                </c:pt>
                <c:pt idx="105">
                  <c:v>135.32801326885499</c:v>
                </c:pt>
                <c:pt idx="106">
                  <c:v>0.40299216321933617</c:v>
                </c:pt>
                <c:pt idx="107">
                  <c:v>116.49441688090229</c:v>
                </c:pt>
                <c:pt idx="108">
                  <c:v>223.62830248901145</c:v>
                </c:pt>
                <c:pt idx="109">
                  <c:v>47.659638968410597</c:v>
                </c:pt>
                <c:pt idx="110">
                  <c:v>36.960683052905495</c:v>
                </c:pt>
                <c:pt idx="111">
                  <c:v>99.486199848169875</c:v>
                </c:pt>
                <c:pt idx="112">
                  <c:v>151.58660461484624</c:v>
                </c:pt>
                <c:pt idx="113">
                  <c:v>95.298835056898227</c:v>
                </c:pt>
                <c:pt idx="114">
                  <c:v>88.699269579669902</c:v>
                </c:pt>
                <c:pt idx="115">
                  <c:v>110.88928415307649</c:v>
                </c:pt>
                <c:pt idx="116">
                  <c:v>61.102996985525635</c:v>
                </c:pt>
                <c:pt idx="117">
                  <c:v>191.74086509465994</c:v>
                </c:pt>
                <c:pt idx="118">
                  <c:v>63.531334803634032</c:v>
                </c:pt>
                <c:pt idx="119">
                  <c:v>48.665110536073314</c:v>
                </c:pt>
                <c:pt idx="120">
                  <c:v>27.177092947961818</c:v>
                </c:pt>
                <c:pt idx="121">
                  <c:v>227.98601623579034</c:v>
                </c:pt>
                <c:pt idx="122">
                  <c:v>130.38407039928131</c:v>
                </c:pt>
                <c:pt idx="123">
                  <c:v>129.90645113719503</c:v>
                </c:pt>
                <c:pt idx="124">
                  <c:v>146.81418445312175</c:v>
                </c:pt>
                <c:pt idx="125">
                  <c:v>165.24227392907969</c:v>
                </c:pt>
                <c:pt idx="126">
                  <c:v>170.50028117402485</c:v>
                </c:pt>
                <c:pt idx="127">
                  <c:v>203.89196010207908</c:v>
                </c:pt>
                <c:pt idx="128">
                  <c:v>90.005597346968472</c:v>
                </c:pt>
                <c:pt idx="129">
                  <c:v>9.3747283652838753</c:v>
                </c:pt>
                <c:pt idx="130">
                  <c:v>129.86316693823645</c:v>
                </c:pt>
                <c:pt idx="131">
                  <c:v>8.4006669508105709</c:v>
                </c:pt>
                <c:pt idx="132">
                  <c:v>93.470009077123294</c:v>
                </c:pt>
                <c:pt idx="133">
                  <c:v>168.41156544502186</c:v>
                </c:pt>
                <c:pt idx="134">
                  <c:v>214.04837404744401</c:v>
                </c:pt>
                <c:pt idx="135">
                  <c:v>140.97866989157504</c:v>
                </c:pt>
                <c:pt idx="136">
                  <c:v>171.93992326437328</c:v>
                </c:pt>
                <c:pt idx="137">
                  <c:v>241.3670835335347</c:v>
                </c:pt>
                <c:pt idx="138">
                  <c:v>217.38003756314916</c:v>
                </c:pt>
                <c:pt idx="139">
                  <c:v>226.38383783815806</c:v>
                </c:pt>
                <c:pt idx="140">
                  <c:v>11.055707912386092</c:v>
                </c:pt>
                <c:pt idx="141">
                  <c:v>11.058434778447307</c:v>
                </c:pt>
                <c:pt idx="142">
                  <c:v>140.73837832703484</c:v>
                </c:pt>
                <c:pt idx="143">
                  <c:v>247.26551109722695</c:v>
                </c:pt>
                <c:pt idx="144">
                  <c:v>3.3038961788985315</c:v>
                </c:pt>
                <c:pt idx="145">
                  <c:v>72.525945949471605</c:v>
                </c:pt>
                <c:pt idx="146">
                  <c:v>75.184385883833755</c:v>
                </c:pt>
                <c:pt idx="147">
                  <c:v>185.16151307512195</c:v>
                </c:pt>
                <c:pt idx="148">
                  <c:v>99.61646714317709</c:v>
                </c:pt>
                <c:pt idx="149">
                  <c:v>73.058514706391819</c:v>
                </c:pt>
                <c:pt idx="150">
                  <c:v>93.844023590184889</c:v>
                </c:pt>
                <c:pt idx="151">
                  <c:v>5.1088726260974484</c:v>
                </c:pt>
                <c:pt idx="152">
                  <c:v>198.02833818436574</c:v>
                </c:pt>
                <c:pt idx="153">
                  <c:v>92.787419901397968</c:v>
                </c:pt>
                <c:pt idx="154">
                  <c:v>32.752487263206234</c:v>
                </c:pt>
                <c:pt idx="155">
                  <c:v>17.254282206247609</c:v>
                </c:pt>
                <c:pt idx="156">
                  <c:v>74.221186486606683</c:v>
                </c:pt>
                <c:pt idx="157">
                  <c:v>38.241158312229409</c:v>
                </c:pt>
                <c:pt idx="158">
                  <c:v>142.32240475951087</c:v>
                </c:pt>
                <c:pt idx="159">
                  <c:v>248.76404451872372</c:v>
                </c:pt>
                <c:pt idx="160">
                  <c:v>27.311519389735331</c:v>
                </c:pt>
                <c:pt idx="161">
                  <c:v>47.473563907520465</c:v>
                </c:pt>
                <c:pt idx="162">
                  <c:v>242.62091436562875</c:v>
                </c:pt>
                <c:pt idx="163">
                  <c:v>191.30041343088561</c:v>
                </c:pt>
                <c:pt idx="164">
                  <c:v>202.51107790889731</c:v>
                </c:pt>
                <c:pt idx="165">
                  <c:v>133.71778954480055</c:v>
                </c:pt>
                <c:pt idx="166">
                  <c:v>147.84585128298875</c:v>
                </c:pt>
                <c:pt idx="167">
                  <c:v>220.95995080160134</c:v>
                </c:pt>
                <c:pt idx="168">
                  <c:v>228.27194781920946</c:v>
                </c:pt>
                <c:pt idx="169">
                  <c:v>228.80556127056045</c:v>
                </c:pt>
                <c:pt idx="170">
                  <c:v>188.37546817239007</c:v>
                </c:pt>
                <c:pt idx="171">
                  <c:v>155.80171143997327</c:v>
                </c:pt>
                <c:pt idx="172">
                  <c:v>13.753232574825292</c:v>
                </c:pt>
                <c:pt idx="173">
                  <c:v>139.08588702783894</c:v>
                </c:pt>
                <c:pt idx="174">
                  <c:v>55.488507883824568</c:v>
                </c:pt>
                <c:pt idx="175">
                  <c:v>167.61020492394533</c:v>
                </c:pt>
                <c:pt idx="176">
                  <c:v>75.398018549695493</c:v>
                </c:pt>
                <c:pt idx="177">
                  <c:v>219.14612127834104</c:v>
                </c:pt>
                <c:pt idx="178">
                  <c:v>211.79607065290622</c:v>
                </c:pt>
                <c:pt idx="179">
                  <c:v>252.36382683155654</c:v>
                </c:pt>
                <c:pt idx="180">
                  <c:v>108.06510826260198</c:v>
                </c:pt>
                <c:pt idx="181">
                  <c:v>23.937157504654628</c:v>
                </c:pt>
                <c:pt idx="182">
                  <c:v>16.657731089457222</c:v>
                </c:pt>
                <c:pt idx="183">
                  <c:v>193.28565735350327</c:v>
                </c:pt>
                <c:pt idx="184">
                  <c:v>139.76582116366666</c:v>
                </c:pt>
                <c:pt idx="185">
                  <c:v>33.936425663350761</c:v>
                </c:pt>
                <c:pt idx="186">
                  <c:v>233.20887072249582</c:v>
                </c:pt>
                <c:pt idx="187">
                  <c:v>0.21145252258721881</c:v>
                </c:pt>
                <c:pt idx="188">
                  <c:v>140.58000861071602</c:v>
                </c:pt>
                <c:pt idx="189">
                  <c:v>69.616941722231076</c:v>
                </c:pt>
                <c:pt idx="190">
                  <c:v>149.86637888800252</c:v>
                </c:pt>
                <c:pt idx="191">
                  <c:v>129.17797766269666</c:v>
                </c:pt>
                <c:pt idx="192">
                  <c:v>11.403371808972281</c:v>
                </c:pt>
                <c:pt idx="193">
                  <c:v>110.27278097472131</c:v>
                </c:pt>
                <c:pt idx="194">
                  <c:v>233.15455248402642</c:v>
                </c:pt>
                <c:pt idx="195">
                  <c:v>200.19320603176939</c:v>
                </c:pt>
                <c:pt idx="196">
                  <c:v>156.02313511117677</c:v>
                </c:pt>
                <c:pt idx="197">
                  <c:v>78.845738504031303</c:v>
                </c:pt>
                <c:pt idx="198">
                  <c:v>56.765790526465914</c:v>
                </c:pt>
                <c:pt idx="199">
                  <c:v>102.72211616386375</c:v>
                </c:pt>
                <c:pt idx="200">
                  <c:v>35.86507818611183</c:v>
                </c:pt>
                <c:pt idx="201">
                  <c:v>41.78918297391381</c:v>
                </c:pt>
                <c:pt idx="202">
                  <c:v>14.65222154914737</c:v>
                </c:pt>
                <c:pt idx="203">
                  <c:v>3.0109854405183603</c:v>
                </c:pt>
                <c:pt idx="204">
                  <c:v>42.595520417772022</c:v>
                </c:pt>
                <c:pt idx="205">
                  <c:v>24.311031023859698</c:v>
                </c:pt>
                <c:pt idx="206">
                  <c:v>46.984680802965109</c:v>
                </c:pt>
                <c:pt idx="207">
                  <c:v>25.445072414332699</c:v>
                </c:pt>
                <c:pt idx="208">
                  <c:v>34.8622966550003</c:v>
                </c:pt>
                <c:pt idx="209">
                  <c:v>17.923436608546222</c:v>
                </c:pt>
                <c:pt idx="210">
                  <c:v>21.117245796647872</c:v>
                </c:pt>
                <c:pt idx="211">
                  <c:v>45.314544499655888</c:v>
                </c:pt>
                <c:pt idx="212">
                  <c:v>48.721375270260481</c:v>
                </c:pt>
                <c:pt idx="213">
                  <c:v>36.349530497094435</c:v>
                </c:pt>
                <c:pt idx="214">
                  <c:v>45.435462181815538</c:v>
                </c:pt>
                <c:pt idx="215">
                  <c:v>39.967509553708737</c:v>
                </c:pt>
                <c:pt idx="216">
                  <c:v>30.777467363033118</c:v>
                </c:pt>
                <c:pt idx="217">
                  <c:v>25.86028609052347</c:v>
                </c:pt>
                <c:pt idx="218">
                  <c:v>1.4624827748980107</c:v>
                </c:pt>
                <c:pt idx="219">
                  <c:v>14.005650658029856</c:v>
                </c:pt>
                <c:pt idx="220">
                  <c:v>22.313767226860698</c:v>
                </c:pt>
                <c:pt idx="221">
                  <c:v>31.738377960164176</c:v>
                </c:pt>
                <c:pt idx="222">
                  <c:v>32.345329623985009</c:v>
                </c:pt>
                <c:pt idx="223">
                  <c:v>30.210241877366268</c:v>
                </c:pt>
                <c:pt idx="224">
                  <c:v>7.4733505588524709</c:v>
                </c:pt>
                <c:pt idx="225">
                  <c:v>13.863447958852243</c:v>
                </c:pt>
                <c:pt idx="226">
                  <c:v>24.591632329649325</c:v>
                </c:pt>
                <c:pt idx="227">
                  <c:v>27.548495481825885</c:v>
                </c:pt>
                <c:pt idx="228">
                  <c:v>8.8948012236571401</c:v>
                </c:pt>
                <c:pt idx="229">
                  <c:v>8.8174731293786941</c:v>
                </c:pt>
                <c:pt idx="230">
                  <c:v>23.600951654054647</c:v>
                </c:pt>
                <c:pt idx="231">
                  <c:v>19.62420757897786</c:v>
                </c:pt>
                <c:pt idx="232">
                  <c:v>7.6279539860760357</c:v>
                </c:pt>
                <c:pt idx="233">
                  <c:v>42.45023361270264</c:v>
                </c:pt>
                <c:pt idx="234">
                  <c:v>21.034710292696641</c:v>
                </c:pt>
                <c:pt idx="235">
                  <c:v>10.560223797166874</c:v>
                </c:pt>
                <c:pt idx="236">
                  <c:v>1.0923288801470921</c:v>
                </c:pt>
                <c:pt idx="237">
                  <c:v>33.910278009558056</c:v>
                </c:pt>
                <c:pt idx="238">
                  <c:v>14.214047531952273</c:v>
                </c:pt>
                <c:pt idx="239">
                  <c:v>46.241753060164505</c:v>
                </c:pt>
                <c:pt idx="240">
                  <c:v>34.539825621442546</c:v>
                </c:pt>
                <c:pt idx="241">
                  <c:v>23.961704942560541</c:v>
                </c:pt>
                <c:pt idx="242">
                  <c:v>3.2831002627854211</c:v>
                </c:pt>
                <c:pt idx="243">
                  <c:v>26.652761865139347</c:v>
                </c:pt>
                <c:pt idx="244">
                  <c:v>36.60491343384539</c:v>
                </c:pt>
                <c:pt idx="245">
                  <c:v>33.350338400765033</c:v>
                </c:pt>
                <c:pt idx="246">
                  <c:v>29.840563495112981</c:v>
                </c:pt>
                <c:pt idx="247">
                  <c:v>38.373224755605214</c:v>
                </c:pt>
                <c:pt idx="248">
                  <c:v>24.026655474525953</c:v>
                </c:pt>
                <c:pt idx="249">
                  <c:v>38.353691922495273</c:v>
                </c:pt>
                <c:pt idx="250">
                  <c:v>26.798183040051253</c:v>
                </c:pt>
                <c:pt idx="251">
                  <c:v>27.605603030081411</c:v>
                </c:pt>
                <c:pt idx="252">
                  <c:v>11.638701390886308</c:v>
                </c:pt>
                <c:pt idx="253">
                  <c:v>7.5064655631737756</c:v>
                </c:pt>
                <c:pt idx="254">
                  <c:v>0.15097071224263736</c:v>
                </c:pt>
                <c:pt idx="255">
                  <c:v>24.66439556691693</c:v>
                </c:pt>
                <c:pt idx="256">
                  <c:v>49.323395045501734</c:v>
                </c:pt>
                <c:pt idx="257">
                  <c:v>13.621530862474962</c:v>
                </c:pt>
                <c:pt idx="258">
                  <c:v>37.65700490783356</c:v>
                </c:pt>
                <c:pt idx="259">
                  <c:v>42.796760597541351</c:v>
                </c:pt>
                <c:pt idx="260">
                  <c:v>36.139399701608824</c:v>
                </c:pt>
                <c:pt idx="261">
                  <c:v>35.142673255432356</c:v>
                </c:pt>
                <c:pt idx="262">
                  <c:v>26.775921335862719</c:v>
                </c:pt>
                <c:pt idx="263">
                  <c:v>24.144559397568184</c:v>
                </c:pt>
                <c:pt idx="264">
                  <c:v>31.438817044049465</c:v>
                </c:pt>
                <c:pt idx="265">
                  <c:v>18.954158387884689</c:v>
                </c:pt>
                <c:pt idx="266">
                  <c:v>46.86647890603269</c:v>
                </c:pt>
                <c:pt idx="267">
                  <c:v>20.300740494047332</c:v>
                </c:pt>
                <c:pt idx="268">
                  <c:v>42.334948739199028</c:v>
                </c:pt>
                <c:pt idx="269">
                  <c:v>19.059640700502591</c:v>
                </c:pt>
                <c:pt idx="270">
                  <c:v>26.460288378118296</c:v>
                </c:pt>
                <c:pt idx="271">
                  <c:v>14.276955832020748</c:v>
                </c:pt>
                <c:pt idx="272">
                  <c:v>2.1992646919555101</c:v>
                </c:pt>
                <c:pt idx="273">
                  <c:v>27.138460097775489</c:v>
                </c:pt>
                <c:pt idx="274">
                  <c:v>26.892336123371273</c:v>
                </c:pt>
                <c:pt idx="275">
                  <c:v>37.906568501073501</c:v>
                </c:pt>
                <c:pt idx="276">
                  <c:v>29.861835707185204</c:v>
                </c:pt>
                <c:pt idx="277">
                  <c:v>37.719009112723114</c:v>
                </c:pt>
                <c:pt idx="278">
                  <c:v>34.539423054866205</c:v>
                </c:pt>
                <c:pt idx="279">
                  <c:v>37.455312405051615</c:v>
                </c:pt>
                <c:pt idx="280">
                  <c:v>45.553700417042357</c:v>
                </c:pt>
                <c:pt idx="281">
                  <c:v>17.611454158514704</c:v>
                </c:pt>
                <c:pt idx="282">
                  <c:v>19.579275085959285</c:v>
                </c:pt>
                <c:pt idx="283">
                  <c:v>25.453364234181137</c:v>
                </c:pt>
                <c:pt idx="284">
                  <c:v>7.263421706531398</c:v>
                </c:pt>
                <c:pt idx="285">
                  <c:v>47.480024020963761</c:v>
                </c:pt>
                <c:pt idx="286">
                  <c:v>39.559636138460441</c:v>
                </c:pt>
                <c:pt idx="287">
                  <c:v>40.530507189263261</c:v>
                </c:pt>
                <c:pt idx="288">
                  <c:v>27.795965073792413</c:v>
                </c:pt>
                <c:pt idx="289">
                  <c:v>21.526396082435628</c:v>
                </c:pt>
                <c:pt idx="290">
                  <c:v>31.398811075045863</c:v>
                </c:pt>
                <c:pt idx="291">
                  <c:v>6.6063853635723309</c:v>
                </c:pt>
                <c:pt idx="292">
                  <c:v>28.725224374847059</c:v>
                </c:pt>
                <c:pt idx="293">
                  <c:v>38.403648502713807</c:v>
                </c:pt>
                <c:pt idx="294">
                  <c:v>34.00068356955984</c:v>
                </c:pt>
                <c:pt idx="295">
                  <c:v>45.685604605873976</c:v>
                </c:pt>
                <c:pt idx="296">
                  <c:v>16.272585787327397</c:v>
                </c:pt>
                <c:pt idx="297">
                  <c:v>36.999539661442029</c:v>
                </c:pt>
                <c:pt idx="298">
                  <c:v>10.820606096181201</c:v>
                </c:pt>
                <c:pt idx="299">
                  <c:v>40.935850272372079</c:v>
                </c:pt>
              </c:numCache>
            </c:numRef>
          </c:xVal>
          <c:yVal>
            <c:numRef>
              <c:f>Sheet1!$B$2:$B$301</c:f>
              <c:numCache>
                <c:formatCode>General</c:formatCode>
                <c:ptCount val="300"/>
                <c:pt idx="0">
                  <c:v>8.1131273103983261</c:v>
                </c:pt>
                <c:pt idx="1">
                  <c:v>49.718677502707131</c:v>
                </c:pt>
                <c:pt idx="2">
                  <c:v>37.917934684981176</c:v>
                </c:pt>
                <c:pt idx="3">
                  <c:v>13.565326586966952</c:v>
                </c:pt>
                <c:pt idx="4">
                  <c:v>13.045690660758375</c:v>
                </c:pt>
                <c:pt idx="5">
                  <c:v>29.875582478632356</c:v>
                </c:pt>
                <c:pt idx="6">
                  <c:v>47.612275688429555</c:v>
                </c:pt>
                <c:pt idx="7">
                  <c:v>43.747854586652416</c:v>
                </c:pt>
                <c:pt idx="8">
                  <c:v>32.497651556295018</c:v>
                </c:pt>
                <c:pt idx="9">
                  <c:v>19.028980390114729</c:v>
                </c:pt>
                <c:pt idx="10">
                  <c:v>11.473696511720277</c:v>
                </c:pt>
                <c:pt idx="11">
                  <c:v>8.6552167562616855</c:v>
                </c:pt>
                <c:pt idx="12">
                  <c:v>47.179994700204567</c:v>
                </c:pt>
                <c:pt idx="13">
                  <c:v>46.216960449602595</c:v>
                </c:pt>
                <c:pt idx="14">
                  <c:v>20.563954909281705</c:v>
                </c:pt>
                <c:pt idx="15">
                  <c:v>25.310887530960898</c:v>
                </c:pt>
                <c:pt idx="16">
                  <c:v>48.987605016725389</c:v>
                </c:pt>
                <c:pt idx="17">
                  <c:v>2.5170092934545529E-2</c:v>
                </c:pt>
                <c:pt idx="18">
                  <c:v>26.843464776725224</c:v>
                </c:pt>
                <c:pt idx="19">
                  <c:v>46.046560710615125</c:v>
                </c:pt>
                <c:pt idx="20">
                  <c:v>24.046265708623899</c:v>
                </c:pt>
                <c:pt idx="21">
                  <c:v>32.762053324728221</c:v>
                </c:pt>
                <c:pt idx="22">
                  <c:v>4.2767014678784516</c:v>
                </c:pt>
                <c:pt idx="23">
                  <c:v>1.8184095100448605</c:v>
                </c:pt>
                <c:pt idx="24">
                  <c:v>44.240255978187719</c:v>
                </c:pt>
                <c:pt idx="25">
                  <c:v>1.0068234463235681</c:v>
                </c:pt>
                <c:pt idx="26">
                  <c:v>37.450306393767725</c:v>
                </c:pt>
                <c:pt idx="27">
                  <c:v>32.766603749736262</c:v>
                </c:pt>
                <c:pt idx="28">
                  <c:v>22.255577411811441</c:v>
                </c:pt>
                <c:pt idx="29">
                  <c:v>5.8419977784314128</c:v>
                </c:pt>
                <c:pt idx="30">
                  <c:v>47.702201789404647</c:v>
                </c:pt>
                <c:pt idx="31">
                  <c:v>32.254064994378091</c:v>
                </c:pt>
                <c:pt idx="32">
                  <c:v>47.938437321401153</c:v>
                </c:pt>
                <c:pt idx="33">
                  <c:v>37.040758887774679</c:v>
                </c:pt>
                <c:pt idx="34">
                  <c:v>10.793846181921923</c:v>
                </c:pt>
                <c:pt idx="35">
                  <c:v>23.014718872399232</c:v>
                </c:pt>
                <c:pt idx="36">
                  <c:v>27.888182615466523</c:v>
                </c:pt>
                <c:pt idx="37">
                  <c:v>35.367423101556021</c:v>
                </c:pt>
                <c:pt idx="38">
                  <c:v>4.412135127610922</c:v>
                </c:pt>
                <c:pt idx="39">
                  <c:v>37.365651341754749</c:v>
                </c:pt>
                <c:pt idx="40">
                  <c:v>27.271568749050111</c:v>
                </c:pt>
                <c:pt idx="41">
                  <c:v>5.0637498714005638</c:v>
                </c:pt>
                <c:pt idx="42">
                  <c:v>42.365253386607755</c:v>
                </c:pt>
                <c:pt idx="43">
                  <c:v>14.775834253658115</c:v>
                </c:pt>
                <c:pt idx="44">
                  <c:v>20.812404650251121</c:v>
                </c:pt>
                <c:pt idx="45">
                  <c:v>45.442624020481752</c:v>
                </c:pt>
                <c:pt idx="46">
                  <c:v>12.958982267678115</c:v>
                </c:pt>
                <c:pt idx="47">
                  <c:v>43.944013043433991</c:v>
                </c:pt>
                <c:pt idx="48">
                  <c:v>28.111186729334225</c:v>
                </c:pt>
                <c:pt idx="49">
                  <c:v>7.5897844360054254</c:v>
                </c:pt>
                <c:pt idx="50">
                  <c:v>41.811408244768629</c:v>
                </c:pt>
                <c:pt idx="51">
                  <c:v>26.031665781536173</c:v>
                </c:pt>
                <c:pt idx="52">
                  <c:v>13.17702280182813</c:v>
                </c:pt>
                <c:pt idx="53">
                  <c:v>44.617870226911158</c:v>
                </c:pt>
                <c:pt idx="54">
                  <c:v>0.91485867099809215</c:v>
                </c:pt>
                <c:pt idx="55">
                  <c:v>13.085497321188278</c:v>
                </c:pt>
                <c:pt idx="56">
                  <c:v>1.6407495788789972</c:v>
                </c:pt>
                <c:pt idx="57">
                  <c:v>39.814065422863003</c:v>
                </c:pt>
                <c:pt idx="58">
                  <c:v>13.774467661719386</c:v>
                </c:pt>
                <c:pt idx="59">
                  <c:v>35.881889931547285</c:v>
                </c:pt>
                <c:pt idx="60">
                  <c:v>48.074180683282776</c:v>
                </c:pt>
                <c:pt idx="61">
                  <c:v>16.90664570450814</c:v>
                </c:pt>
                <c:pt idx="62">
                  <c:v>12.478974515272478</c:v>
                </c:pt>
                <c:pt idx="63">
                  <c:v>26.172681566452443</c:v>
                </c:pt>
                <c:pt idx="64">
                  <c:v>47.35639514876793</c:v>
                </c:pt>
                <c:pt idx="65">
                  <c:v>4.0733335235645374</c:v>
                </c:pt>
                <c:pt idx="66">
                  <c:v>11.185407989470425</c:v>
                </c:pt>
                <c:pt idx="67">
                  <c:v>41.422566029285086</c:v>
                </c:pt>
                <c:pt idx="68">
                  <c:v>46.548599273245408</c:v>
                </c:pt>
                <c:pt idx="69">
                  <c:v>49.263577097604269</c:v>
                </c:pt>
                <c:pt idx="70">
                  <c:v>13.151314696622162</c:v>
                </c:pt>
                <c:pt idx="71">
                  <c:v>39.642382224678776</c:v>
                </c:pt>
                <c:pt idx="72">
                  <c:v>39.135221103879054</c:v>
                </c:pt>
                <c:pt idx="73">
                  <c:v>24.252375684063932</c:v>
                </c:pt>
                <c:pt idx="74">
                  <c:v>1.2029894970986166</c:v>
                </c:pt>
                <c:pt idx="75">
                  <c:v>22.78625869791011</c:v>
                </c:pt>
                <c:pt idx="76">
                  <c:v>22.783800170808338</c:v>
                </c:pt>
                <c:pt idx="77">
                  <c:v>4.1569770555640426</c:v>
                </c:pt>
                <c:pt idx="78">
                  <c:v>28.029080928956379</c:v>
                </c:pt>
                <c:pt idx="79">
                  <c:v>4.7089891010018761</c:v>
                </c:pt>
                <c:pt idx="80">
                  <c:v>19.555799990862027</c:v>
                </c:pt>
                <c:pt idx="81">
                  <c:v>42.496527408625205</c:v>
                </c:pt>
                <c:pt idx="82">
                  <c:v>41.604633160842994</c:v>
                </c:pt>
                <c:pt idx="83">
                  <c:v>3.9334031624485508</c:v>
                </c:pt>
                <c:pt idx="84">
                  <c:v>8.703993771285889</c:v>
                </c:pt>
                <c:pt idx="85">
                  <c:v>5.5749254453716315</c:v>
                </c:pt>
                <c:pt idx="86">
                  <c:v>14.887728216973745</c:v>
                </c:pt>
                <c:pt idx="87">
                  <c:v>21.276802059206183</c:v>
                </c:pt>
                <c:pt idx="88">
                  <c:v>10.867251519282927</c:v>
                </c:pt>
                <c:pt idx="89">
                  <c:v>19.202362565300845</c:v>
                </c:pt>
                <c:pt idx="90">
                  <c:v>31.636027400532669</c:v>
                </c:pt>
                <c:pt idx="91">
                  <c:v>14.550940701761922</c:v>
                </c:pt>
                <c:pt idx="92">
                  <c:v>23.652414796332362</c:v>
                </c:pt>
                <c:pt idx="93">
                  <c:v>24.647953394176092</c:v>
                </c:pt>
                <c:pt idx="94">
                  <c:v>23.442093933909451</c:v>
                </c:pt>
                <c:pt idx="95">
                  <c:v>8.8267832916138982</c:v>
                </c:pt>
                <c:pt idx="96">
                  <c:v>44.640307588737812</c:v>
                </c:pt>
                <c:pt idx="97">
                  <c:v>35.806446384699164</c:v>
                </c:pt>
                <c:pt idx="98">
                  <c:v>37.180678015832854</c:v>
                </c:pt>
                <c:pt idx="99">
                  <c:v>1.4302580821399402</c:v>
                </c:pt>
                <c:pt idx="100">
                  <c:v>36.980875282126938</c:v>
                </c:pt>
                <c:pt idx="101">
                  <c:v>68.84108378536294</c:v>
                </c:pt>
                <c:pt idx="102">
                  <c:v>103.94289278792814</c:v>
                </c:pt>
                <c:pt idx="103">
                  <c:v>187.56055292617069</c:v>
                </c:pt>
                <c:pt idx="104">
                  <c:v>248.42021200660923</c:v>
                </c:pt>
                <c:pt idx="105">
                  <c:v>130.32801326885499</c:v>
                </c:pt>
                <c:pt idx="106">
                  <c:v>0.40299216321933617</c:v>
                </c:pt>
                <c:pt idx="107">
                  <c:v>130.49441688090229</c:v>
                </c:pt>
                <c:pt idx="108">
                  <c:v>212.62830248901145</c:v>
                </c:pt>
                <c:pt idx="109">
                  <c:v>37.659638968410597</c:v>
                </c:pt>
                <c:pt idx="110">
                  <c:v>52.960683052905495</c:v>
                </c:pt>
                <c:pt idx="111">
                  <c:v>113.48619984816987</c:v>
                </c:pt>
                <c:pt idx="112">
                  <c:v>153.58660461484624</c:v>
                </c:pt>
                <c:pt idx="113">
                  <c:v>104.29883505689823</c:v>
                </c:pt>
                <c:pt idx="114">
                  <c:v>71.699269579669902</c:v>
                </c:pt>
                <c:pt idx="115">
                  <c:v>124.88928415307649</c:v>
                </c:pt>
                <c:pt idx="116">
                  <c:v>53.102996985525635</c:v>
                </c:pt>
                <c:pt idx="117">
                  <c:v>196.74086509465994</c:v>
                </c:pt>
                <c:pt idx="118">
                  <c:v>78.531334803634024</c:v>
                </c:pt>
                <c:pt idx="119">
                  <c:v>61.665110536073314</c:v>
                </c:pt>
                <c:pt idx="120">
                  <c:v>26.177092947961818</c:v>
                </c:pt>
                <c:pt idx="121">
                  <c:v>243.98601623579034</c:v>
                </c:pt>
                <c:pt idx="122">
                  <c:v>133.38407039928131</c:v>
                </c:pt>
                <c:pt idx="123">
                  <c:v>122.90645113719503</c:v>
                </c:pt>
                <c:pt idx="124">
                  <c:v>133.81418445312175</c:v>
                </c:pt>
                <c:pt idx="125">
                  <c:v>175.24227392907969</c:v>
                </c:pt>
                <c:pt idx="126">
                  <c:v>174.50028117402485</c:v>
                </c:pt>
                <c:pt idx="127">
                  <c:v>216.89196010207908</c:v>
                </c:pt>
                <c:pt idx="128">
                  <c:v>75.005597346968472</c:v>
                </c:pt>
                <c:pt idx="129">
                  <c:v>14.374728365283875</c:v>
                </c:pt>
                <c:pt idx="130">
                  <c:v>149.86316693823645</c:v>
                </c:pt>
                <c:pt idx="131">
                  <c:v>1.4006669508105709</c:v>
                </c:pt>
                <c:pt idx="132">
                  <c:v>103.47000907712329</c:v>
                </c:pt>
                <c:pt idx="133">
                  <c:v>149.41156544502186</c:v>
                </c:pt>
                <c:pt idx="134">
                  <c:v>227.04837404744401</c:v>
                </c:pt>
                <c:pt idx="135">
                  <c:v>126.97866989157504</c:v>
                </c:pt>
                <c:pt idx="136">
                  <c:v>182.93992326437328</c:v>
                </c:pt>
                <c:pt idx="137">
                  <c:v>236.3670835335347</c:v>
                </c:pt>
                <c:pt idx="138">
                  <c:v>222.38003756314916</c:v>
                </c:pt>
                <c:pt idx="139">
                  <c:v>228.38383783815806</c:v>
                </c:pt>
                <c:pt idx="140">
                  <c:v>-2.944292087613908</c:v>
                </c:pt>
                <c:pt idx="141">
                  <c:v>3.0584347784473067</c:v>
                </c:pt>
                <c:pt idx="142">
                  <c:v>125.73837832703484</c:v>
                </c:pt>
                <c:pt idx="143">
                  <c:v>237.26551109722695</c:v>
                </c:pt>
                <c:pt idx="144">
                  <c:v>10.303896178898531</c:v>
                </c:pt>
                <c:pt idx="145">
                  <c:v>76.525945949471605</c:v>
                </c:pt>
                <c:pt idx="146">
                  <c:v>90.184385883833755</c:v>
                </c:pt>
                <c:pt idx="147">
                  <c:v>166.16151307512195</c:v>
                </c:pt>
                <c:pt idx="148">
                  <c:v>98.61646714317709</c:v>
                </c:pt>
                <c:pt idx="149">
                  <c:v>86.058514706391819</c:v>
                </c:pt>
                <c:pt idx="150">
                  <c:v>98.844023590184889</c:v>
                </c:pt>
                <c:pt idx="151">
                  <c:v>8.1088726260974475</c:v>
                </c:pt>
                <c:pt idx="152">
                  <c:v>210.02833818436574</c:v>
                </c:pt>
                <c:pt idx="153">
                  <c:v>84.787419901397968</c:v>
                </c:pt>
                <c:pt idx="154">
                  <c:v>14.752487263206234</c:v>
                </c:pt>
                <c:pt idx="155">
                  <c:v>34.254282206247609</c:v>
                </c:pt>
                <c:pt idx="156">
                  <c:v>64.221186486606683</c:v>
                </c:pt>
                <c:pt idx="157">
                  <c:v>42.241158312229409</c:v>
                </c:pt>
                <c:pt idx="158">
                  <c:v>128.32240475951087</c:v>
                </c:pt>
                <c:pt idx="159">
                  <c:v>262.76404451872372</c:v>
                </c:pt>
                <c:pt idx="160">
                  <c:v>24.311519389735331</c:v>
                </c:pt>
                <c:pt idx="161">
                  <c:v>66.473563907520457</c:v>
                </c:pt>
                <c:pt idx="162">
                  <c:v>227.62091436562875</c:v>
                </c:pt>
                <c:pt idx="163">
                  <c:v>178.30041343088561</c:v>
                </c:pt>
                <c:pt idx="164">
                  <c:v>185.51107790889731</c:v>
                </c:pt>
                <c:pt idx="165">
                  <c:v>137.71778954480055</c:v>
                </c:pt>
                <c:pt idx="166">
                  <c:v>146.84585128298875</c:v>
                </c:pt>
                <c:pt idx="167">
                  <c:v>209.95995080160134</c:v>
                </c:pt>
                <c:pt idx="168">
                  <c:v>241.27194781920946</c:v>
                </c:pt>
                <c:pt idx="169">
                  <c:v>217.80556127056045</c:v>
                </c:pt>
                <c:pt idx="170">
                  <c:v>176.37546817239007</c:v>
                </c:pt>
                <c:pt idx="171">
                  <c:v>165.80171143997327</c:v>
                </c:pt>
                <c:pt idx="172">
                  <c:v>4.7532325748252919</c:v>
                </c:pt>
                <c:pt idx="173">
                  <c:v>125.08588702783894</c:v>
                </c:pt>
                <c:pt idx="174">
                  <c:v>53.488507883824568</c:v>
                </c:pt>
                <c:pt idx="175">
                  <c:v>186.61020492394533</c:v>
                </c:pt>
                <c:pt idx="176">
                  <c:v>74.398018549695493</c:v>
                </c:pt>
                <c:pt idx="177">
                  <c:v>203.14612127834104</c:v>
                </c:pt>
                <c:pt idx="178">
                  <c:v>219.79607065290622</c:v>
                </c:pt>
                <c:pt idx="179">
                  <c:v>247.36382683155654</c:v>
                </c:pt>
                <c:pt idx="180">
                  <c:v>109.06510826260198</c:v>
                </c:pt>
                <c:pt idx="181">
                  <c:v>38.937157504654628</c:v>
                </c:pt>
                <c:pt idx="182">
                  <c:v>26.657731089457222</c:v>
                </c:pt>
                <c:pt idx="183">
                  <c:v>179.28565735350327</c:v>
                </c:pt>
                <c:pt idx="184">
                  <c:v>149.76582116366666</c:v>
                </c:pt>
                <c:pt idx="185">
                  <c:v>51.936425663350761</c:v>
                </c:pt>
                <c:pt idx="186">
                  <c:v>226.20887072249582</c:v>
                </c:pt>
                <c:pt idx="187">
                  <c:v>-16.788547477412781</c:v>
                </c:pt>
                <c:pt idx="188">
                  <c:v>145.58000861071602</c:v>
                </c:pt>
                <c:pt idx="189">
                  <c:v>57.616941722231076</c:v>
                </c:pt>
                <c:pt idx="190">
                  <c:v>164.86637888800252</c:v>
                </c:pt>
                <c:pt idx="191">
                  <c:v>116.17797766269666</c:v>
                </c:pt>
                <c:pt idx="192">
                  <c:v>29.403371808972281</c:v>
                </c:pt>
                <c:pt idx="193">
                  <c:v>95.272780974721314</c:v>
                </c:pt>
                <c:pt idx="194">
                  <c:v>236.15455248402642</c:v>
                </c:pt>
                <c:pt idx="195">
                  <c:v>203.19320603176939</c:v>
                </c:pt>
                <c:pt idx="196">
                  <c:v>139.02313511117677</c:v>
                </c:pt>
                <c:pt idx="197">
                  <c:v>81.845738504031303</c:v>
                </c:pt>
                <c:pt idx="198">
                  <c:v>67.765790526465906</c:v>
                </c:pt>
                <c:pt idx="199">
                  <c:v>95.722116163863745</c:v>
                </c:pt>
                <c:pt idx="200">
                  <c:v>95.230671181640446</c:v>
                </c:pt>
                <c:pt idx="201">
                  <c:v>4.3638556877167751</c:v>
                </c:pt>
                <c:pt idx="202">
                  <c:v>62.049795610962619</c:v>
                </c:pt>
                <c:pt idx="203">
                  <c:v>4.9480326381199884</c:v>
                </c:pt>
                <c:pt idx="204">
                  <c:v>103.39509018266853</c:v>
                </c:pt>
                <c:pt idx="205">
                  <c:v>177.85920656672056</c:v>
                </c:pt>
                <c:pt idx="206">
                  <c:v>162.42328649400116</c:v>
                </c:pt>
                <c:pt idx="207">
                  <c:v>133.769333438811</c:v>
                </c:pt>
                <c:pt idx="208">
                  <c:v>52.031766019967584</c:v>
                </c:pt>
                <c:pt idx="209">
                  <c:v>32.260542739096778</c:v>
                </c:pt>
                <c:pt idx="210">
                  <c:v>116.26983221305549</c:v>
                </c:pt>
                <c:pt idx="211">
                  <c:v>124.28331207958061</c:v>
                </c:pt>
                <c:pt idx="212">
                  <c:v>81.683791579422362</c:v>
                </c:pt>
                <c:pt idx="213">
                  <c:v>177.92779600117592</c:v>
                </c:pt>
                <c:pt idx="214">
                  <c:v>61.489503902843708</c:v>
                </c:pt>
                <c:pt idx="215">
                  <c:v>120.66831838094596</c:v>
                </c:pt>
                <c:pt idx="216">
                  <c:v>237.33048777431225</c:v>
                </c:pt>
                <c:pt idx="217">
                  <c:v>188.48809558625237</c:v>
                </c:pt>
                <c:pt idx="218">
                  <c:v>43.480597531857597</c:v>
                </c:pt>
                <c:pt idx="219">
                  <c:v>47.015895009256731</c:v>
                </c:pt>
                <c:pt idx="220">
                  <c:v>127.38339506454157</c:v>
                </c:pt>
                <c:pt idx="221">
                  <c:v>249.50694354887048</c:v>
                </c:pt>
                <c:pt idx="222">
                  <c:v>166.91672803615455</c:v>
                </c:pt>
                <c:pt idx="223">
                  <c:v>211.01208424208087</c:v>
                </c:pt>
                <c:pt idx="224">
                  <c:v>179.52412436847516</c:v>
                </c:pt>
                <c:pt idx="225">
                  <c:v>23.587078273940016</c:v>
                </c:pt>
                <c:pt idx="226">
                  <c:v>180.97805680276119</c:v>
                </c:pt>
                <c:pt idx="227">
                  <c:v>182.5990435340895</c:v>
                </c:pt>
                <c:pt idx="228">
                  <c:v>5.9507914711256227</c:v>
                </c:pt>
                <c:pt idx="229">
                  <c:v>93.696917080749756</c:v>
                </c:pt>
                <c:pt idx="230">
                  <c:v>73.597733581932474</c:v>
                </c:pt>
                <c:pt idx="231">
                  <c:v>54.127852499701639</c:v>
                </c:pt>
                <c:pt idx="232">
                  <c:v>115.39498117711189</c:v>
                </c:pt>
                <c:pt idx="233">
                  <c:v>75.370917762344902</c:v>
                </c:pt>
                <c:pt idx="234">
                  <c:v>59.1211269306364</c:v>
                </c:pt>
                <c:pt idx="235">
                  <c:v>70.774161583154623</c:v>
                </c:pt>
                <c:pt idx="236">
                  <c:v>12.411246896534307</c:v>
                </c:pt>
                <c:pt idx="237">
                  <c:v>152.42375101856442</c:v>
                </c:pt>
                <c:pt idx="238">
                  <c:v>13.445055227890609</c:v>
                </c:pt>
                <c:pt idx="239">
                  <c:v>137.19222691798282</c:v>
                </c:pt>
                <c:pt idx="240">
                  <c:v>223.10217981484666</c:v>
                </c:pt>
                <c:pt idx="241">
                  <c:v>172.21801711208749</c:v>
                </c:pt>
                <c:pt idx="242">
                  <c:v>116.55997432585805</c:v>
                </c:pt>
                <c:pt idx="243">
                  <c:v>109.00690064046044</c:v>
                </c:pt>
                <c:pt idx="244">
                  <c:v>33.022839365639634</c:v>
                </c:pt>
                <c:pt idx="245">
                  <c:v>243.17790767579612</c:v>
                </c:pt>
                <c:pt idx="246">
                  <c:v>113.92435040190603</c:v>
                </c:pt>
                <c:pt idx="247">
                  <c:v>68.209680087322397</c:v>
                </c:pt>
                <c:pt idx="248">
                  <c:v>244.53381085013314</c:v>
                </c:pt>
                <c:pt idx="249">
                  <c:v>246.69686793167006</c:v>
                </c:pt>
                <c:pt idx="250">
                  <c:v>229.91200101772097</c:v>
                </c:pt>
                <c:pt idx="251">
                  <c:v>186.18620902460498</c:v>
                </c:pt>
                <c:pt idx="252">
                  <c:v>159.19981210632824</c:v>
                </c:pt>
                <c:pt idx="253">
                  <c:v>176.05578930806348</c:v>
                </c:pt>
                <c:pt idx="254">
                  <c:v>108.03007094627527</c:v>
                </c:pt>
                <c:pt idx="255">
                  <c:v>31.273708416462249</c:v>
                </c:pt>
                <c:pt idx="256">
                  <c:v>122.49501402131915</c:v>
                </c:pt>
                <c:pt idx="257">
                  <c:v>174.42220796083754</c:v>
                </c:pt>
                <c:pt idx="258">
                  <c:v>95.949856576642048</c:v>
                </c:pt>
                <c:pt idx="259">
                  <c:v>183.71563462882605</c:v>
                </c:pt>
                <c:pt idx="260">
                  <c:v>222.14859510430469</c:v>
                </c:pt>
                <c:pt idx="261">
                  <c:v>28.196529742916471</c:v>
                </c:pt>
                <c:pt idx="262">
                  <c:v>123.82677661089333</c:v>
                </c:pt>
                <c:pt idx="263">
                  <c:v>110.64213910950586</c:v>
                </c:pt>
                <c:pt idx="264">
                  <c:v>82.298566724269079</c:v>
                </c:pt>
                <c:pt idx="265">
                  <c:v>221.52522580916244</c:v>
                </c:pt>
                <c:pt idx="266">
                  <c:v>228.07932618712675</c:v>
                </c:pt>
                <c:pt idx="267">
                  <c:v>116.3981441866289</c:v>
                </c:pt>
                <c:pt idx="268">
                  <c:v>113.55131471515601</c:v>
                </c:pt>
                <c:pt idx="269">
                  <c:v>245.49928078051394</c:v>
                </c:pt>
                <c:pt idx="270">
                  <c:v>95.995636409163069</c:v>
                </c:pt>
                <c:pt idx="271">
                  <c:v>51.852603255064963</c:v>
                </c:pt>
                <c:pt idx="272">
                  <c:v>130.05316307163309</c:v>
                </c:pt>
                <c:pt idx="273">
                  <c:v>98.706820007381253</c:v>
                </c:pt>
                <c:pt idx="274">
                  <c:v>186.29756575631595</c:v>
                </c:pt>
                <c:pt idx="275">
                  <c:v>18.008212948880892</c:v>
                </c:pt>
                <c:pt idx="276">
                  <c:v>183.39491482981211</c:v>
                </c:pt>
                <c:pt idx="277">
                  <c:v>73.610207401471726</c:v>
                </c:pt>
                <c:pt idx="278">
                  <c:v>157.50788029713937</c:v>
                </c:pt>
                <c:pt idx="279">
                  <c:v>42.145373250546974</c:v>
                </c:pt>
                <c:pt idx="280">
                  <c:v>87.913833260605799</c:v>
                </c:pt>
                <c:pt idx="281">
                  <c:v>242.01873525291555</c:v>
                </c:pt>
                <c:pt idx="282">
                  <c:v>181.49451869967967</c:v>
                </c:pt>
                <c:pt idx="283">
                  <c:v>93.746147218006442</c:v>
                </c:pt>
                <c:pt idx="284">
                  <c:v>54.009522154674087</c:v>
                </c:pt>
                <c:pt idx="285">
                  <c:v>209.3144466367371</c:v>
                </c:pt>
                <c:pt idx="286">
                  <c:v>115.11991973322644</c:v>
                </c:pt>
                <c:pt idx="287">
                  <c:v>105.2070061154257</c:v>
                </c:pt>
                <c:pt idx="288">
                  <c:v>74.684551659929639</c:v>
                </c:pt>
                <c:pt idx="289">
                  <c:v>141.09717145571537</c:v>
                </c:pt>
                <c:pt idx="290">
                  <c:v>56.40416305839166</c:v>
                </c:pt>
                <c:pt idx="291">
                  <c:v>146.91186916512061</c:v>
                </c:pt>
                <c:pt idx="292">
                  <c:v>184.84520890612484</c:v>
                </c:pt>
                <c:pt idx="293">
                  <c:v>82.751200752687808</c:v>
                </c:pt>
                <c:pt idx="294">
                  <c:v>198.25409589550472</c:v>
                </c:pt>
                <c:pt idx="295">
                  <c:v>184.0557553419589</c:v>
                </c:pt>
                <c:pt idx="296">
                  <c:v>90.86734220764879</c:v>
                </c:pt>
                <c:pt idx="297">
                  <c:v>239.97453557628614</c:v>
                </c:pt>
                <c:pt idx="298">
                  <c:v>1.2504028994755827</c:v>
                </c:pt>
                <c:pt idx="299">
                  <c:v>74.875905984537042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9A-4173-B143-54D547C6E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9666312"/>
        <c:axId val="499666640"/>
      </c:scatterChart>
      <c:valAx>
        <c:axId val="499666312"/>
        <c:scaling>
          <c:orientation val="minMax"/>
          <c:max val="25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Green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666640"/>
        <c:crosses val="autoZero"/>
        <c:crossBetween val="midCat"/>
        <c:majorUnit val="64"/>
      </c:valAx>
      <c:valAx>
        <c:axId val="499666640"/>
        <c:scaling>
          <c:orientation val="minMax"/>
          <c:max val="25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666312"/>
        <c:crosses val="autoZero"/>
        <c:crossBetween val="midCat"/>
        <c:majorUnit val="64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325903688"/>
        <c:axId val="325904016"/>
      </c:scatterChart>
      <c:valAx>
        <c:axId val="325903688"/>
        <c:scaling>
          <c:orientation val="minMax"/>
          <c:max val="25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crossBetween val="midCat"/>
      </c:val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Green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FociDist!$F$2:$F$16</c:f>
              <c:numCache>
                <c:formatCode>General</c:formatCode>
                <c:ptCount val="1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</c:numCache>
            </c:numRef>
          </c:xVal>
          <c:yVal>
            <c:numRef>
              <c:f>FociDist!$G$2:$G$16</c:f>
              <c:numCache>
                <c:formatCode>General</c:formatCode>
                <c:ptCount val="15"/>
                <c:pt idx="0">
                  <c:v>15</c:v>
                </c:pt>
                <c:pt idx="1">
                  <c:v>27</c:v>
                </c:pt>
                <c:pt idx="2">
                  <c:v>29</c:v>
                </c:pt>
                <c:pt idx="3">
                  <c:v>29</c:v>
                </c:pt>
                <c:pt idx="4">
                  <c:v>17</c:v>
                </c:pt>
                <c:pt idx="5">
                  <c:v>15</c:v>
                </c:pt>
                <c:pt idx="6">
                  <c:v>10</c:v>
                </c:pt>
                <c:pt idx="7">
                  <c:v>18</c:v>
                </c:pt>
                <c:pt idx="8">
                  <c:v>15</c:v>
                </c:pt>
                <c:pt idx="9">
                  <c:v>9</c:v>
                </c:pt>
                <c:pt idx="10">
                  <c:v>6</c:v>
                </c:pt>
                <c:pt idx="11">
                  <c:v>8</c:v>
                </c:pt>
                <c:pt idx="12">
                  <c:v>5</c:v>
                </c:pt>
                <c:pt idx="13">
                  <c:v>5</c:v>
                </c:pt>
                <c:pt idx="1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91-41E2-B2A5-DEECFCCD6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7674312"/>
        <c:axId val="357674640"/>
      </c:scatterChart>
      <c:valAx>
        <c:axId val="357674312"/>
        <c:scaling>
          <c:orientation val="minMax"/>
          <c:max val="14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 to Nucleus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74640"/>
        <c:crosses val="autoZero"/>
        <c:crossBetween val="midCat"/>
      </c:valAx>
      <c:valAx>
        <c:axId val="357674640"/>
        <c:scaling>
          <c:orientation val="minMax"/>
          <c:max val="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7431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A87114C-3CFA-4777-A149-389E9D9F6967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0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03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66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15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638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301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9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220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34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0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23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8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4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5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254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111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8610600" cy="9879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4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8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71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66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44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4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30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115.png"/><Relationship Id="rId5" Type="http://schemas.openxmlformats.org/officeDocument/2006/relationships/image" Target="../media/image46.png"/><Relationship Id="rId10" Type="http://schemas.openxmlformats.org/officeDocument/2006/relationships/image" Target="../media/image38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chart" Target="../charts/chart6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green, colorful, dark&#10;&#10;Description automatically generated">
            <a:extLst>
              <a:ext uri="{FF2B5EF4-FFF2-40B4-BE49-F238E27FC236}">
                <a16:creationId xmlns:a16="http://schemas.microsoft.com/office/drawing/2014/main" id="{BDD4B530-1CB9-4696-AA0B-C605AE95EC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9536" y="4509120"/>
            <a:ext cx="10153128" cy="1825096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/>
              <a:t>Introduction to colocalisation analysis</a:t>
            </a:r>
            <a:br>
              <a:rPr lang="en-GB" dirty="0"/>
            </a:br>
            <a:r>
              <a:rPr lang="en-GB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7082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52736"/>
            <a:ext cx="4500000" cy="45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28" y="1052736"/>
            <a:ext cx="45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5519" y="5795972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</a:t>
            </a:r>
            <a:r>
              <a:rPr lang="en-GB" baseline="-25000" dirty="0" err="1"/>
              <a:t>cc</a:t>
            </a:r>
            <a:r>
              <a:rPr lang="en-GB" dirty="0"/>
              <a:t> = 0.41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28607" y="5795972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</a:t>
            </a:r>
            <a:r>
              <a:rPr lang="en-GB" baseline="-25000" dirty="0" err="1"/>
              <a:t>cc</a:t>
            </a:r>
            <a:r>
              <a:rPr lang="en-GB" dirty="0"/>
              <a:t> = 0.33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Noise results in “Less” correlation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596616" y="6351711"/>
            <a:ext cx="9035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dvOT833fb896"/>
              </a:rPr>
              <a:t>Sample can exhibit high co-occurrence, but low correlation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99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947" b="14051"/>
          <a:stretch/>
        </p:blipFill>
        <p:spPr>
          <a:xfrm>
            <a:off x="376433" y="504000"/>
            <a:ext cx="3600000" cy="27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0948" b="14051"/>
          <a:stretch/>
        </p:blipFill>
        <p:spPr>
          <a:xfrm>
            <a:off x="4280533" y="504000"/>
            <a:ext cx="3600000" cy="27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3433" b="11566"/>
          <a:stretch/>
        </p:blipFill>
        <p:spPr>
          <a:xfrm>
            <a:off x="376433" y="3708000"/>
            <a:ext cx="36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t="13430" b="11569"/>
          <a:stretch/>
        </p:blipFill>
        <p:spPr>
          <a:xfrm>
            <a:off x="4280533" y="3708000"/>
            <a:ext cx="36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10948" b="14051"/>
          <a:stretch/>
        </p:blipFill>
        <p:spPr>
          <a:xfrm>
            <a:off x="8184632" y="504000"/>
            <a:ext cx="3600000" cy="27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82862" y="4210396"/>
            <a:ext cx="3301770" cy="1695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800" dirty="0" err="1"/>
              <a:t>M</a:t>
            </a:r>
            <a:r>
              <a:rPr lang="en-GB" sz="2800" baseline="-25000" dirty="0" err="1"/>
              <a:t>red</a:t>
            </a:r>
            <a:r>
              <a:rPr lang="en-GB" sz="2800" baseline="-25000" dirty="0"/>
              <a:t>-green</a:t>
            </a:r>
            <a:r>
              <a:rPr lang="en-GB" sz="2800" dirty="0"/>
              <a:t> = 0.59</a:t>
            </a:r>
          </a:p>
          <a:p>
            <a:pPr>
              <a:lnSpc>
                <a:spcPct val="200000"/>
              </a:lnSpc>
            </a:pPr>
            <a:r>
              <a:rPr lang="en-GB" sz="2800" dirty="0" err="1"/>
              <a:t>M</a:t>
            </a:r>
            <a:r>
              <a:rPr lang="en-GB" sz="2800" baseline="-25000" dirty="0" err="1"/>
              <a:t>green</a:t>
            </a:r>
            <a:r>
              <a:rPr lang="en-GB" sz="2800" baseline="-25000" dirty="0"/>
              <a:t>-red</a:t>
            </a:r>
            <a:r>
              <a:rPr lang="en-GB" sz="2800" dirty="0"/>
              <a:t> = 0.68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62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48" y="230462"/>
            <a:ext cx="10064505" cy="59348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4265" y="6302064"/>
            <a:ext cx="495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Dunn et al., </a:t>
            </a:r>
            <a:r>
              <a:rPr lang="en-GB" i="1" dirty="0"/>
              <a:t>Am J </a:t>
            </a:r>
            <a:r>
              <a:rPr lang="en-GB" i="1" dirty="0" err="1"/>
              <a:t>Physiol</a:t>
            </a:r>
            <a:r>
              <a:rPr lang="en-GB" i="1" dirty="0"/>
              <a:t> Cell </a:t>
            </a:r>
            <a:r>
              <a:rPr lang="en-GB" i="1" dirty="0" err="1"/>
              <a:t>Physiol</a:t>
            </a:r>
            <a:r>
              <a:rPr lang="en-GB" dirty="0"/>
              <a:t>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1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CE362D-7DEC-43ED-A2CC-7081BA93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45704"/>
            <a:ext cx="10369152" cy="656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2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green, colorful, dark&#10;&#10;Description automatically generated">
            <a:extLst>
              <a:ext uri="{FF2B5EF4-FFF2-40B4-BE49-F238E27FC236}">
                <a16:creationId xmlns:a16="http://schemas.microsoft.com/office/drawing/2014/main" id="{4A67B7C9-47E6-4C05-B496-D6F1CF52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5400" dirty="0"/>
              <a:t>Common sources of error</a:t>
            </a:r>
          </a:p>
        </p:txBody>
      </p:sp>
    </p:spTree>
    <p:extLst>
      <p:ext uri="{BB962C8B-B14F-4D97-AF65-F5344CB8AC3E}">
        <p14:creationId xmlns:p14="http://schemas.microsoft.com/office/powerpoint/2010/main" val="143691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9" y="973906"/>
            <a:ext cx="10359523" cy="579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2679340"/>
            <a:ext cx="12216680" cy="12216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000" y="1089376"/>
            <a:ext cx="9252000" cy="5724000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Probes:</a:t>
            </a:r>
          </a:p>
          <a:p>
            <a:pPr>
              <a:lnSpc>
                <a:spcPct val="150000"/>
              </a:lnSpc>
            </a:pPr>
            <a:r>
              <a:rPr lang="en-GB" dirty="0"/>
              <a:t>Signal is sufficient to distinguish from noise and background</a:t>
            </a:r>
          </a:p>
          <a:p>
            <a:pPr>
              <a:lnSpc>
                <a:spcPct val="150000"/>
              </a:lnSpc>
            </a:pPr>
            <a:r>
              <a:rPr lang="en-GB" dirty="0"/>
              <a:t>Uncontaminated by auto-fluorescence</a:t>
            </a:r>
          </a:p>
          <a:p>
            <a:pPr>
              <a:lnSpc>
                <a:spcPct val="150000"/>
              </a:lnSpc>
            </a:pPr>
            <a:r>
              <a:rPr lang="en-GB" dirty="0"/>
              <a:t>Free of signal bleed-through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Image:</a:t>
            </a:r>
          </a:p>
          <a:p>
            <a:pPr>
              <a:lnSpc>
                <a:spcPct val="150000"/>
              </a:lnSpc>
            </a:pPr>
            <a:r>
              <a:rPr lang="en-GB" dirty="0"/>
              <a:t>No lossy compression</a:t>
            </a:r>
          </a:p>
          <a:p>
            <a:pPr>
              <a:lnSpc>
                <a:spcPct val="150000"/>
              </a:lnSpc>
            </a:pPr>
            <a:r>
              <a:rPr lang="en-GB" dirty="0"/>
              <a:t>Not saturated / clipped / overexposed</a:t>
            </a:r>
          </a:p>
          <a:p>
            <a:pPr>
              <a:lnSpc>
                <a:spcPct val="150000"/>
              </a:lnSpc>
            </a:pPr>
            <a:r>
              <a:rPr lang="en-GB" dirty="0"/>
              <a:t>Spatial resolution sufficiently high</a:t>
            </a:r>
          </a:p>
        </p:txBody>
      </p:sp>
    </p:spTree>
    <p:extLst>
      <p:ext uri="{BB962C8B-B14F-4D97-AF65-F5344CB8AC3E}">
        <p14:creationId xmlns:p14="http://schemas.microsoft.com/office/powerpoint/2010/main" val="327950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" y="2150819"/>
            <a:ext cx="11740311" cy="385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0" y="2150820"/>
            <a:ext cx="11610515" cy="385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7608" y="2276872"/>
            <a:ext cx="213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Emission</a:t>
            </a:r>
          </a:p>
          <a:p>
            <a:pPr algn="r"/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Filter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" y="2150820"/>
            <a:ext cx="11814713" cy="385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39817" y="6300028"/>
            <a:ext cx="374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https://searchlight.idex-hs.com/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8912" y="402195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GFP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51985" y="402195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RFP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3879" y="2276872"/>
            <a:ext cx="1097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Excitation</a:t>
            </a:r>
          </a:p>
          <a:p>
            <a:pPr algn="r"/>
            <a:r>
              <a:rPr lang="en-GB" dirty="0">
                <a:solidFill>
                  <a:schemeClr val="accent3">
                    <a:lumMod val="50000"/>
                  </a:schemeClr>
                </a:solidFill>
              </a:rPr>
              <a:t>Filter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87888" y="402195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GFP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95242" y="402195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RFP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263352" y="1196753"/>
            <a:ext cx="11665296" cy="1267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Maximizing excitation and emission collection should be balanced with minimizing bleed-through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Avoiding bleed-through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49A23E6-CE80-4CD8-BE59-975D03ACF986}"/>
              </a:ext>
            </a:extLst>
          </p:cNvPr>
          <p:cNvSpPr/>
          <p:nvPr/>
        </p:nvSpPr>
        <p:spPr>
          <a:xfrm>
            <a:off x="4872990" y="5162305"/>
            <a:ext cx="1234996" cy="274565"/>
          </a:xfrm>
          <a:custGeom>
            <a:avLst/>
            <a:gdLst>
              <a:gd name="connsiteX0" fmla="*/ 1234440 w 1234996"/>
              <a:gd name="connsiteY0" fmla="*/ 11675 h 274565"/>
              <a:gd name="connsiteX1" fmla="*/ 1215390 w 1234996"/>
              <a:gd name="connsiteY1" fmla="*/ 15485 h 274565"/>
              <a:gd name="connsiteX2" fmla="*/ 1203960 w 1234996"/>
              <a:gd name="connsiteY2" fmla="*/ 23105 h 274565"/>
              <a:gd name="connsiteX3" fmla="*/ 1188720 w 1234996"/>
              <a:gd name="connsiteY3" fmla="*/ 30725 h 274565"/>
              <a:gd name="connsiteX4" fmla="*/ 1173480 w 1234996"/>
              <a:gd name="connsiteY4" fmla="*/ 34535 h 274565"/>
              <a:gd name="connsiteX5" fmla="*/ 1162050 w 1234996"/>
              <a:gd name="connsiteY5" fmla="*/ 38345 h 274565"/>
              <a:gd name="connsiteX6" fmla="*/ 1139190 w 1234996"/>
              <a:gd name="connsiteY6" fmla="*/ 57395 h 274565"/>
              <a:gd name="connsiteX7" fmla="*/ 1127760 w 1234996"/>
              <a:gd name="connsiteY7" fmla="*/ 61205 h 274565"/>
              <a:gd name="connsiteX8" fmla="*/ 1101090 w 1234996"/>
              <a:gd name="connsiteY8" fmla="*/ 76445 h 274565"/>
              <a:gd name="connsiteX9" fmla="*/ 1078230 w 1234996"/>
              <a:gd name="connsiteY9" fmla="*/ 84065 h 274565"/>
              <a:gd name="connsiteX10" fmla="*/ 1066800 w 1234996"/>
              <a:gd name="connsiteY10" fmla="*/ 87875 h 274565"/>
              <a:gd name="connsiteX11" fmla="*/ 1051560 w 1234996"/>
              <a:gd name="connsiteY11" fmla="*/ 91685 h 274565"/>
              <a:gd name="connsiteX12" fmla="*/ 1040130 w 1234996"/>
              <a:gd name="connsiteY12" fmla="*/ 95495 h 274565"/>
              <a:gd name="connsiteX13" fmla="*/ 1024890 w 1234996"/>
              <a:gd name="connsiteY13" fmla="*/ 99305 h 274565"/>
              <a:gd name="connsiteX14" fmla="*/ 1002030 w 1234996"/>
              <a:gd name="connsiteY14" fmla="*/ 106925 h 274565"/>
              <a:gd name="connsiteX15" fmla="*/ 986790 w 1234996"/>
              <a:gd name="connsiteY15" fmla="*/ 110735 h 274565"/>
              <a:gd name="connsiteX16" fmla="*/ 918210 w 1234996"/>
              <a:gd name="connsiteY16" fmla="*/ 129785 h 274565"/>
              <a:gd name="connsiteX17" fmla="*/ 872490 w 1234996"/>
              <a:gd name="connsiteY17" fmla="*/ 137405 h 274565"/>
              <a:gd name="connsiteX18" fmla="*/ 838200 w 1234996"/>
              <a:gd name="connsiteY18" fmla="*/ 141215 h 274565"/>
              <a:gd name="connsiteX19" fmla="*/ 800100 w 1234996"/>
              <a:gd name="connsiteY19" fmla="*/ 148835 h 274565"/>
              <a:gd name="connsiteX20" fmla="*/ 784860 w 1234996"/>
              <a:gd name="connsiteY20" fmla="*/ 152645 h 274565"/>
              <a:gd name="connsiteX21" fmla="*/ 750570 w 1234996"/>
              <a:gd name="connsiteY21" fmla="*/ 156455 h 274565"/>
              <a:gd name="connsiteX22" fmla="*/ 739140 w 1234996"/>
              <a:gd name="connsiteY22" fmla="*/ 160265 h 274565"/>
              <a:gd name="connsiteX23" fmla="*/ 670560 w 1234996"/>
              <a:gd name="connsiteY23" fmla="*/ 167885 h 274565"/>
              <a:gd name="connsiteX24" fmla="*/ 636270 w 1234996"/>
              <a:gd name="connsiteY24" fmla="*/ 175505 h 274565"/>
              <a:gd name="connsiteX25" fmla="*/ 590550 w 1234996"/>
              <a:gd name="connsiteY25" fmla="*/ 183125 h 274565"/>
              <a:gd name="connsiteX26" fmla="*/ 571500 w 1234996"/>
              <a:gd name="connsiteY26" fmla="*/ 186935 h 274565"/>
              <a:gd name="connsiteX27" fmla="*/ 533400 w 1234996"/>
              <a:gd name="connsiteY27" fmla="*/ 190745 h 274565"/>
              <a:gd name="connsiteX28" fmla="*/ 510540 w 1234996"/>
              <a:gd name="connsiteY28" fmla="*/ 194555 h 274565"/>
              <a:gd name="connsiteX29" fmla="*/ 491490 w 1234996"/>
              <a:gd name="connsiteY29" fmla="*/ 198365 h 274565"/>
              <a:gd name="connsiteX30" fmla="*/ 453390 w 1234996"/>
              <a:gd name="connsiteY30" fmla="*/ 202175 h 274565"/>
              <a:gd name="connsiteX31" fmla="*/ 430530 w 1234996"/>
              <a:gd name="connsiteY31" fmla="*/ 205985 h 274565"/>
              <a:gd name="connsiteX32" fmla="*/ 415290 w 1234996"/>
              <a:gd name="connsiteY32" fmla="*/ 209795 h 274565"/>
              <a:gd name="connsiteX33" fmla="*/ 381000 w 1234996"/>
              <a:gd name="connsiteY33" fmla="*/ 213605 h 274565"/>
              <a:gd name="connsiteX34" fmla="*/ 361950 w 1234996"/>
              <a:gd name="connsiteY34" fmla="*/ 217415 h 274565"/>
              <a:gd name="connsiteX35" fmla="*/ 350520 w 1234996"/>
              <a:gd name="connsiteY35" fmla="*/ 221225 h 274565"/>
              <a:gd name="connsiteX36" fmla="*/ 224790 w 1234996"/>
              <a:gd name="connsiteY36" fmla="*/ 228845 h 274565"/>
              <a:gd name="connsiteX37" fmla="*/ 190500 w 1234996"/>
              <a:gd name="connsiteY37" fmla="*/ 236465 h 274565"/>
              <a:gd name="connsiteX38" fmla="*/ 160020 w 1234996"/>
              <a:gd name="connsiteY38" fmla="*/ 240275 h 274565"/>
              <a:gd name="connsiteX39" fmla="*/ 95250 w 1234996"/>
              <a:gd name="connsiteY39" fmla="*/ 247895 h 274565"/>
              <a:gd name="connsiteX40" fmla="*/ 60960 w 1234996"/>
              <a:gd name="connsiteY40" fmla="*/ 255515 h 274565"/>
              <a:gd name="connsiteX41" fmla="*/ 0 w 1234996"/>
              <a:gd name="connsiteY41" fmla="*/ 263135 h 274565"/>
              <a:gd name="connsiteX42" fmla="*/ 476250 w 1234996"/>
              <a:gd name="connsiteY42" fmla="*/ 266945 h 274565"/>
              <a:gd name="connsiteX43" fmla="*/ 529590 w 1234996"/>
              <a:gd name="connsiteY43" fmla="*/ 270755 h 274565"/>
              <a:gd name="connsiteX44" fmla="*/ 876300 w 1234996"/>
              <a:gd name="connsiteY44" fmla="*/ 263135 h 274565"/>
              <a:gd name="connsiteX45" fmla="*/ 1047750 w 1234996"/>
              <a:gd name="connsiteY45" fmla="*/ 270755 h 274565"/>
              <a:gd name="connsiteX46" fmla="*/ 1062990 w 1234996"/>
              <a:gd name="connsiteY46" fmla="*/ 274565 h 274565"/>
              <a:gd name="connsiteX47" fmla="*/ 1184910 w 1234996"/>
              <a:gd name="connsiteY47" fmla="*/ 270755 h 274565"/>
              <a:gd name="connsiteX48" fmla="*/ 1196340 w 1234996"/>
              <a:gd name="connsiteY48" fmla="*/ 266945 h 274565"/>
              <a:gd name="connsiteX49" fmla="*/ 1192530 w 1234996"/>
              <a:gd name="connsiteY49" fmla="*/ 179315 h 274565"/>
              <a:gd name="connsiteX50" fmla="*/ 1234440 w 1234996"/>
              <a:gd name="connsiteY50" fmla="*/ 11675 h 274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234996" h="274565">
                <a:moveTo>
                  <a:pt x="1234440" y="11675"/>
                </a:moveTo>
                <a:cubicBezTo>
                  <a:pt x="1238250" y="-15630"/>
                  <a:pt x="1221453" y="13211"/>
                  <a:pt x="1215390" y="15485"/>
                </a:cubicBezTo>
                <a:cubicBezTo>
                  <a:pt x="1211103" y="17093"/>
                  <a:pt x="1207936" y="20833"/>
                  <a:pt x="1203960" y="23105"/>
                </a:cubicBezTo>
                <a:cubicBezTo>
                  <a:pt x="1199029" y="25923"/>
                  <a:pt x="1194038" y="28731"/>
                  <a:pt x="1188720" y="30725"/>
                </a:cubicBezTo>
                <a:cubicBezTo>
                  <a:pt x="1183817" y="32564"/>
                  <a:pt x="1178515" y="33096"/>
                  <a:pt x="1173480" y="34535"/>
                </a:cubicBezTo>
                <a:cubicBezTo>
                  <a:pt x="1169618" y="35638"/>
                  <a:pt x="1165860" y="37075"/>
                  <a:pt x="1162050" y="38345"/>
                </a:cubicBezTo>
                <a:cubicBezTo>
                  <a:pt x="1153624" y="46771"/>
                  <a:pt x="1149799" y="52091"/>
                  <a:pt x="1139190" y="57395"/>
                </a:cubicBezTo>
                <a:cubicBezTo>
                  <a:pt x="1135598" y="59191"/>
                  <a:pt x="1131352" y="59409"/>
                  <a:pt x="1127760" y="61205"/>
                </a:cubicBezTo>
                <a:cubicBezTo>
                  <a:pt x="1100267" y="74952"/>
                  <a:pt x="1134488" y="63086"/>
                  <a:pt x="1101090" y="76445"/>
                </a:cubicBezTo>
                <a:cubicBezTo>
                  <a:pt x="1093632" y="79428"/>
                  <a:pt x="1085850" y="81525"/>
                  <a:pt x="1078230" y="84065"/>
                </a:cubicBezTo>
                <a:cubicBezTo>
                  <a:pt x="1074420" y="85335"/>
                  <a:pt x="1070696" y="86901"/>
                  <a:pt x="1066800" y="87875"/>
                </a:cubicBezTo>
                <a:cubicBezTo>
                  <a:pt x="1061720" y="89145"/>
                  <a:pt x="1056595" y="90246"/>
                  <a:pt x="1051560" y="91685"/>
                </a:cubicBezTo>
                <a:cubicBezTo>
                  <a:pt x="1047698" y="92788"/>
                  <a:pt x="1043992" y="94392"/>
                  <a:pt x="1040130" y="95495"/>
                </a:cubicBezTo>
                <a:cubicBezTo>
                  <a:pt x="1035095" y="96934"/>
                  <a:pt x="1029906" y="97800"/>
                  <a:pt x="1024890" y="99305"/>
                </a:cubicBezTo>
                <a:cubicBezTo>
                  <a:pt x="1017197" y="101613"/>
                  <a:pt x="1009822" y="104977"/>
                  <a:pt x="1002030" y="106925"/>
                </a:cubicBezTo>
                <a:cubicBezTo>
                  <a:pt x="996950" y="108195"/>
                  <a:pt x="991806" y="109230"/>
                  <a:pt x="986790" y="110735"/>
                </a:cubicBezTo>
                <a:cubicBezTo>
                  <a:pt x="956687" y="119766"/>
                  <a:pt x="956741" y="123363"/>
                  <a:pt x="918210" y="129785"/>
                </a:cubicBezTo>
                <a:cubicBezTo>
                  <a:pt x="902970" y="132325"/>
                  <a:pt x="887785" y="135220"/>
                  <a:pt x="872490" y="137405"/>
                </a:cubicBezTo>
                <a:cubicBezTo>
                  <a:pt x="861105" y="139031"/>
                  <a:pt x="849560" y="139421"/>
                  <a:pt x="838200" y="141215"/>
                </a:cubicBezTo>
                <a:cubicBezTo>
                  <a:pt x="825407" y="143235"/>
                  <a:pt x="812665" y="145694"/>
                  <a:pt x="800100" y="148835"/>
                </a:cubicBezTo>
                <a:cubicBezTo>
                  <a:pt x="795020" y="150105"/>
                  <a:pt x="790035" y="151849"/>
                  <a:pt x="784860" y="152645"/>
                </a:cubicBezTo>
                <a:cubicBezTo>
                  <a:pt x="773493" y="154394"/>
                  <a:pt x="762000" y="155185"/>
                  <a:pt x="750570" y="156455"/>
                </a:cubicBezTo>
                <a:cubicBezTo>
                  <a:pt x="746760" y="157725"/>
                  <a:pt x="743036" y="159291"/>
                  <a:pt x="739140" y="160265"/>
                </a:cubicBezTo>
                <a:cubicBezTo>
                  <a:pt x="714047" y="166538"/>
                  <a:pt x="700480" y="165583"/>
                  <a:pt x="670560" y="167885"/>
                </a:cubicBezTo>
                <a:cubicBezTo>
                  <a:pt x="607656" y="178369"/>
                  <a:pt x="673787" y="166126"/>
                  <a:pt x="636270" y="175505"/>
                </a:cubicBezTo>
                <a:cubicBezTo>
                  <a:pt x="618312" y="179995"/>
                  <a:pt x="609905" y="179899"/>
                  <a:pt x="590550" y="183125"/>
                </a:cubicBezTo>
                <a:cubicBezTo>
                  <a:pt x="584162" y="184190"/>
                  <a:pt x="577919" y="186079"/>
                  <a:pt x="571500" y="186935"/>
                </a:cubicBezTo>
                <a:cubicBezTo>
                  <a:pt x="558849" y="188622"/>
                  <a:pt x="546065" y="189162"/>
                  <a:pt x="533400" y="190745"/>
                </a:cubicBezTo>
                <a:cubicBezTo>
                  <a:pt x="525735" y="191703"/>
                  <a:pt x="518141" y="193173"/>
                  <a:pt x="510540" y="194555"/>
                </a:cubicBezTo>
                <a:cubicBezTo>
                  <a:pt x="504169" y="195713"/>
                  <a:pt x="497909" y="197509"/>
                  <a:pt x="491490" y="198365"/>
                </a:cubicBezTo>
                <a:cubicBezTo>
                  <a:pt x="478839" y="200052"/>
                  <a:pt x="466055" y="200592"/>
                  <a:pt x="453390" y="202175"/>
                </a:cubicBezTo>
                <a:cubicBezTo>
                  <a:pt x="445725" y="203133"/>
                  <a:pt x="438105" y="204470"/>
                  <a:pt x="430530" y="205985"/>
                </a:cubicBezTo>
                <a:cubicBezTo>
                  <a:pt x="425395" y="207012"/>
                  <a:pt x="420465" y="208999"/>
                  <a:pt x="415290" y="209795"/>
                </a:cubicBezTo>
                <a:cubicBezTo>
                  <a:pt x="403923" y="211544"/>
                  <a:pt x="392385" y="211979"/>
                  <a:pt x="381000" y="213605"/>
                </a:cubicBezTo>
                <a:cubicBezTo>
                  <a:pt x="374589" y="214521"/>
                  <a:pt x="368232" y="215844"/>
                  <a:pt x="361950" y="217415"/>
                </a:cubicBezTo>
                <a:cubicBezTo>
                  <a:pt x="358054" y="218389"/>
                  <a:pt x="354489" y="220614"/>
                  <a:pt x="350520" y="221225"/>
                </a:cubicBezTo>
                <a:cubicBezTo>
                  <a:pt x="316109" y="226519"/>
                  <a:pt x="250076" y="227746"/>
                  <a:pt x="224790" y="228845"/>
                </a:cubicBezTo>
                <a:cubicBezTo>
                  <a:pt x="212654" y="231879"/>
                  <a:pt x="203076" y="234530"/>
                  <a:pt x="190500" y="236465"/>
                </a:cubicBezTo>
                <a:cubicBezTo>
                  <a:pt x="180380" y="238022"/>
                  <a:pt x="170156" y="238827"/>
                  <a:pt x="160020" y="240275"/>
                </a:cubicBezTo>
                <a:cubicBezTo>
                  <a:pt x="106504" y="247920"/>
                  <a:pt x="175395" y="240609"/>
                  <a:pt x="95250" y="247895"/>
                </a:cubicBezTo>
                <a:cubicBezTo>
                  <a:pt x="84902" y="250482"/>
                  <a:pt x="71325" y="254133"/>
                  <a:pt x="60960" y="255515"/>
                </a:cubicBezTo>
                <a:cubicBezTo>
                  <a:pt x="-30614" y="267725"/>
                  <a:pt x="63162" y="252608"/>
                  <a:pt x="0" y="263135"/>
                </a:cubicBezTo>
                <a:lnTo>
                  <a:pt x="476250" y="266945"/>
                </a:lnTo>
                <a:cubicBezTo>
                  <a:pt x="494073" y="267201"/>
                  <a:pt x="511765" y="270755"/>
                  <a:pt x="529590" y="270755"/>
                </a:cubicBezTo>
                <a:cubicBezTo>
                  <a:pt x="617778" y="270755"/>
                  <a:pt x="778699" y="265846"/>
                  <a:pt x="876300" y="263135"/>
                </a:cubicBezTo>
                <a:cubicBezTo>
                  <a:pt x="929763" y="264542"/>
                  <a:pt x="991945" y="260609"/>
                  <a:pt x="1047750" y="270755"/>
                </a:cubicBezTo>
                <a:cubicBezTo>
                  <a:pt x="1052902" y="271692"/>
                  <a:pt x="1057910" y="273295"/>
                  <a:pt x="1062990" y="274565"/>
                </a:cubicBezTo>
                <a:cubicBezTo>
                  <a:pt x="1103630" y="273295"/>
                  <a:pt x="1144316" y="273075"/>
                  <a:pt x="1184910" y="270755"/>
                </a:cubicBezTo>
                <a:cubicBezTo>
                  <a:pt x="1188920" y="270526"/>
                  <a:pt x="1196006" y="270947"/>
                  <a:pt x="1196340" y="266945"/>
                </a:cubicBezTo>
                <a:cubicBezTo>
                  <a:pt x="1198768" y="237808"/>
                  <a:pt x="1193800" y="208525"/>
                  <a:pt x="1192530" y="179315"/>
                </a:cubicBezTo>
                <a:cubicBezTo>
                  <a:pt x="1199082" y="100689"/>
                  <a:pt x="1230630" y="38980"/>
                  <a:pt x="1234440" y="116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63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1" grpId="0"/>
      <p:bldP spid="13" grpId="0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Chromatic aberration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077" y="975350"/>
            <a:ext cx="7193846" cy="54059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33462" y="6444044"/>
            <a:ext cx="235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Waters, JCB,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6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324" t="17278" r="22477" b="9069"/>
          <a:stretch/>
        </p:blipFill>
        <p:spPr>
          <a:xfrm>
            <a:off x="125714" y="188640"/>
            <a:ext cx="6937649" cy="46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48" r="5792" b="926"/>
          <a:stretch/>
        </p:blipFill>
        <p:spPr>
          <a:xfrm>
            <a:off x="3318590" y="63000"/>
            <a:ext cx="5554820" cy="6732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85940-CA38-4667-B831-3DF31F299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6" t="23231" r="44094" b="600"/>
          <a:stretch/>
        </p:blipFill>
        <p:spPr>
          <a:xfrm>
            <a:off x="6361734" y="675000"/>
            <a:ext cx="5694573" cy="6120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64D632-9744-4172-9289-FF8E9FFEB8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" r="124"/>
          <a:stretch/>
        </p:blipFill>
        <p:spPr>
          <a:xfrm>
            <a:off x="1775675" y="333000"/>
            <a:ext cx="8640651" cy="6192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007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BDCC3-87ED-4979-BB27-BE50DBC8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1130152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7688" y="4869160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5400" dirty="0"/>
              <a:t>Calculating Thresholds</a:t>
            </a:r>
          </a:p>
        </p:txBody>
      </p:sp>
    </p:spTree>
    <p:extLst>
      <p:ext uri="{BB962C8B-B14F-4D97-AF65-F5344CB8AC3E}">
        <p14:creationId xmlns:p14="http://schemas.microsoft.com/office/powerpoint/2010/main" val="302239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What do we mean by colocalisation?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88" y="980728"/>
            <a:ext cx="5616000" cy="561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80728"/>
            <a:ext cx="5616000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7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CF6A42-DDA8-425E-8D1D-6E600943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4804"/>
          <a:stretch/>
        </p:blipFill>
        <p:spPr>
          <a:xfrm>
            <a:off x="-24000" y="-1173050"/>
            <a:ext cx="12240000" cy="9204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3A7CF-5A9D-4836-9882-C5A31DFD5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b="24805"/>
          <a:stretch/>
        </p:blipFill>
        <p:spPr>
          <a:xfrm>
            <a:off x="-24000" y="-1173047"/>
            <a:ext cx="12240000" cy="9204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973F3-A3A3-4187-B167-2E108A48A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24805"/>
          <a:stretch/>
        </p:blipFill>
        <p:spPr>
          <a:xfrm>
            <a:off x="-24000" y="-1173047"/>
            <a:ext cx="12240000" cy="9204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B2CD7C-66E8-483E-9DF5-8154ED8220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" b="24805"/>
          <a:stretch/>
        </p:blipFill>
        <p:spPr>
          <a:xfrm>
            <a:off x="-24000" y="-1173050"/>
            <a:ext cx="12240000" cy="92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2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Quick Refresher on Segmentation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0" b="17857"/>
          <a:stretch/>
        </p:blipFill>
        <p:spPr>
          <a:xfrm>
            <a:off x="337715" y="900000"/>
            <a:ext cx="6522394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6" y="2493296"/>
            <a:ext cx="3600000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99" y="2493296"/>
            <a:ext cx="3609137" cy="36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5920" y="4797152"/>
            <a:ext cx="1632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“Background”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2021" y="1124744"/>
            <a:ext cx="160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“Foreground”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V="1">
            <a:off x="6645526" y="3735034"/>
            <a:ext cx="1178666" cy="10621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9549595" y="1660160"/>
            <a:ext cx="1370941" cy="22617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35560" y="6228602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Can be exploited for segmentation</a:t>
            </a:r>
          </a:p>
        </p:txBody>
      </p:sp>
    </p:spTree>
    <p:extLst>
      <p:ext uri="{BB962C8B-B14F-4D97-AF65-F5344CB8AC3E}">
        <p14:creationId xmlns:p14="http://schemas.microsoft.com/office/powerpoint/2010/main" val="7194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720"/>
            <a:ext cx="8280000" cy="720000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algn="l"/>
            <a:r>
              <a:rPr lang="en-GB"/>
              <a:t>What is image segmentation?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07968" y="4946779"/>
            <a:ext cx="6300000" cy="1794589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GB" sz="2400"/>
              <a:t>Process of dividing image into regions</a:t>
            </a:r>
          </a:p>
          <a:p>
            <a:r>
              <a:rPr lang="en-GB" sz="2400"/>
              <a:t>Assigning labels to each pixel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28672" y="476672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3832" y="3035420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BB0C4-558E-42AB-93B2-204EF073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A2806E-C91F-41C0-8E19-7725EE67D309}"/>
              </a:ext>
            </a:extLst>
          </p:cNvPr>
          <p:cNvSpPr txBox="1"/>
          <p:nvPr/>
        </p:nvSpPr>
        <p:spPr>
          <a:xfrm>
            <a:off x="47328" y="5877272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“Binary” or “Mask”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D9699-E68D-4C2B-9225-4E199BB25D5E}"/>
              </a:ext>
            </a:extLst>
          </p:cNvPr>
          <p:cNvSpPr txBox="1"/>
          <p:nvPr/>
        </p:nvSpPr>
        <p:spPr>
          <a:xfrm>
            <a:off x="3071664" y="2852327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Foreground labelled black (0)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C990B-C724-4190-BC33-25E9F025FCB8}"/>
              </a:ext>
            </a:extLst>
          </p:cNvPr>
          <p:cNvSpPr txBox="1"/>
          <p:nvPr/>
        </p:nvSpPr>
        <p:spPr>
          <a:xfrm>
            <a:off x="8256240" y="386661"/>
            <a:ext cx="3904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labelled white (255)</a:t>
            </a:r>
          </a:p>
        </p:txBody>
      </p:sp>
    </p:spTree>
    <p:extLst>
      <p:ext uri="{BB962C8B-B14F-4D97-AF65-F5344CB8AC3E}">
        <p14:creationId xmlns:p14="http://schemas.microsoft.com/office/powerpoint/2010/main" val="31496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7" grpId="0" animBg="1"/>
      <p:bldP spid="3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0E1D-7706-4410-8773-374C4C26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" y="116632"/>
            <a:ext cx="12024000" cy="720000"/>
          </a:xfrm>
        </p:spPr>
        <p:txBody>
          <a:bodyPr>
            <a:normAutofit fontScale="90000"/>
          </a:bodyPr>
          <a:lstStyle/>
          <a:p>
            <a:pPr algn="l"/>
            <a:r>
              <a:rPr lang="en-GB"/>
              <a:t>Masks can be black on white or white on black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509D8-627B-44E7-8246-5DE37970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5" y="908720"/>
            <a:ext cx="5479141" cy="59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643CC-D1CF-4A24-8C33-83B0C99E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340768"/>
            <a:ext cx="4284000" cy="46326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7BC380-94CA-4F70-B4BC-F6B62F1F1734}"/>
              </a:ext>
            </a:extLst>
          </p:cNvPr>
          <p:cNvCxnSpPr>
            <a:cxnSpLocks/>
          </p:cNvCxnSpPr>
          <p:nvPr/>
        </p:nvCxnSpPr>
        <p:spPr>
          <a:xfrm flipV="1">
            <a:off x="7032104" y="3878720"/>
            <a:ext cx="1008112" cy="8640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50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4624"/>
            <a:ext cx="3420000" cy="34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Foreground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Pixels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Background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Pixels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56216" y="6045272"/>
            <a:ext cx="676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FIJI has several variations on this algorithm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43461" y="332656"/>
            <a:ext cx="1416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  <a:p>
            <a:pPr algn="ctr"/>
            <a:endParaRPr lang="en-GB" sz="20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45612" y="332656"/>
            <a:ext cx="1447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algn="ctr"/>
            <a:endParaRPr lang="en-GB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67105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6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t="7224" r="6225" b="3672"/>
          <a:stretch/>
        </p:blipFill>
        <p:spPr>
          <a:xfrm>
            <a:off x="6672520" y="2237040"/>
            <a:ext cx="4104000" cy="4432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1" t="8238" r="8608" b="9001"/>
          <a:stretch/>
        </p:blipFill>
        <p:spPr>
          <a:xfrm>
            <a:off x="1200520" y="2237040"/>
            <a:ext cx="4104000" cy="4062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17708" r="3654" b="15392"/>
          <a:stretch/>
        </p:blipFill>
        <p:spPr>
          <a:xfrm>
            <a:off x="119336" y="116632"/>
            <a:ext cx="7668000" cy="1872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95600" y="3729712"/>
            <a:ext cx="9505056" cy="2435592"/>
            <a:chOff x="-180528" y="4283191"/>
            <a:chExt cx="9505056" cy="2435592"/>
          </a:xfrm>
        </p:grpSpPr>
        <p:cxnSp>
          <p:nvCxnSpPr>
            <p:cNvPr id="7" name="Straight Arrow Connector 6"/>
            <p:cNvCxnSpPr>
              <a:cxnSpLocks/>
              <a:endCxn id="10" idx="7"/>
            </p:cNvCxnSpPr>
            <p:nvPr/>
          </p:nvCxnSpPr>
          <p:spPr>
            <a:xfrm flipH="1">
              <a:off x="557024" y="5422848"/>
              <a:ext cx="2574816" cy="68130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275856" y="4283191"/>
              <a:ext cx="6048672" cy="1077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>
                  <a:latin typeface="Calibri" panose="020F0502020204030204" pitchFamily="34" charset="0"/>
                  <a:cs typeface="Calibri" panose="020F0502020204030204" pitchFamily="34" charset="0"/>
                </a:rPr>
                <a:t>Click “Apply” to generate the binary image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-180528" y="5998703"/>
              <a:ext cx="864096" cy="72008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4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2000" y="5877272"/>
            <a:ext cx="116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Masks and ROIS can be considered one and the same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5" y="476672"/>
            <a:ext cx="5547599" cy="49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33" y="476672"/>
            <a:ext cx="5547599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9" y="3500216"/>
            <a:ext cx="3210536" cy="32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32" y="188640"/>
            <a:ext cx="3204000" cy="320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600" y="188640"/>
            <a:ext cx="3204000" cy="32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1186" t="17342" r="14271" b="11878"/>
          <a:stretch/>
        </p:blipFill>
        <p:spPr>
          <a:xfrm>
            <a:off x="8292600" y="3500216"/>
            <a:ext cx="3204000" cy="3204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66364" y="63944"/>
            <a:ext cx="3204000" cy="3453392"/>
            <a:chOff x="3051941" y="210135"/>
            <a:chExt cx="2801995" cy="31468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941" y="210135"/>
              <a:ext cx="2801995" cy="3146857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3203848" y="2420888"/>
              <a:ext cx="1174226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9" b="3022"/>
          <a:stretch/>
        </p:blipFill>
        <p:spPr>
          <a:xfrm>
            <a:off x="4837652" y="3415140"/>
            <a:ext cx="2661425" cy="337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2064" y="71833"/>
            <a:ext cx="8610600" cy="987927"/>
          </a:xfrm>
        </p:spPr>
        <p:txBody>
          <a:bodyPr/>
          <a:lstStyle/>
          <a:p>
            <a:pPr algn="r"/>
            <a:r>
              <a:rPr lang="en-GB" dirty="0" err="1"/>
              <a:t>Costes</a:t>
            </a:r>
            <a:r>
              <a:rPr lang="en-GB" dirty="0"/>
              <a:t>’ Regression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7764" y="6381328"/>
            <a:ext cx="379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/>
              <a:t>Costes</a:t>
            </a:r>
            <a:r>
              <a:rPr lang="en-GB" dirty="0"/>
              <a:t> et al., </a:t>
            </a:r>
            <a:r>
              <a:rPr lang="en-GB" i="1" dirty="0" err="1"/>
              <a:t>Biophys</a:t>
            </a:r>
            <a:r>
              <a:rPr lang="en-GB" i="1" dirty="0"/>
              <a:t> J</a:t>
            </a:r>
            <a:r>
              <a:rPr lang="en-GB" dirty="0"/>
              <a:t>, 2004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2810347"/>
              </p:ext>
            </p:extLst>
          </p:nvPr>
        </p:nvGraphicFramePr>
        <p:xfrm>
          <a:off x="179082" y="1302172"/>
          <a:ext cx="7429086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6204064" y="536973"/>
            <a:ext cx="2340215" cy="1912753"/>
            <a:chOff x="4861491" y="692801"/>
            <a:chExt cx="811971" cy="191275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927666" y="1700808"/>
              <a:ext cx="1" cy="72008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>
            <a:xfrm flipH="1">
              <a:off x="4927666" y="2420888"/>
              <a:ext cx="29608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298740" y="2236222"/>
              <a:ext cx="374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r</a:t>
              </a:r>
              <a:r>
                <a:rPr lang="en-GB" dirty="0"/>
                <a:t> = 200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4474681" y="1079611"/>
              <a:ext cx="936000" cy="162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g</a:t>
              </a:r>
              <a:r>
                <a:rPr lang="en-GB" dirty="0"/>
                <a:t> = 220</a:t>
              </a:r>
              <a:endParaRPr lang="en-US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95951" y="536972"/>
            <a:ext cx="3348316" cy="2560826"/>
            <a:chOff x="4264469" y="692800"/>
            <a:chExt cx="1576197" cy="2560826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356168" y="1700808"/>
              <a:ext cx="0" cy="136815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>
              <a:off x="4356168" y="3068960"/>
              <a:ext cx="87434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332263" y="2884294"/>
              <a:ext cx="508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r</a:t>
              </a:r>
              <a:r>
                <a:rPr lang="en-GB" dirty="0"/>
                <a:t> = 170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 rot="16200000">
              <a:off x="3906623" y="1050646"/>
              <a:ext cx="936000" cy="220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g</a:t>
              </a:r>
              <a:r>
                <a:rPr lang="en-GB" dirty="0"/>
                <a:t> = 180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043824" y="536973"/>
            <a:ext cx="4500446" cy="3216303"/>
            <a:chOff x="3457172" y="692800"/>
            <a:chExt cx="2501407" cy="3216303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572094" y="1700808"/>
              <a:ext cx="0" cy="202362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H="1">
              <a:off x="3572094" y="3724437"/>
              <a:ext cx="166607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58301" y="3539771"/>
              <a:ext cx="600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r</a:t>
              </a:r>
              <a:r>
                <a:rPr lang="en-GB" dirty="0"/>
                <a:t> = 128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3119232" y="1030740"/>
              <a:ext cx="936000" cy="260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g</a:t>
              </a:r>
              <a:r>
                <a:rPr lang="en-GB" dirty="0"/>
                <a:t> = 130</a:t>
              </a:r>
              <a:endParaRPr lang="en-US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107719" y="548785"/>
            <a:ext cx="5436554" cy="3928198"/>
            <a:chOff x="2681720" y="704613"/>
            <a:chExt cx="3304225" cy="3928198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833889" y="1700808"/>
              <a:ext cx="0" cy="274370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 flipH="1">
              <a:off x="2833889" y="4444517"/>
              <a:ext cx="236428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329543" y="4263479"/>
              <a:ext cx="656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r</a:t>
              </a:r>
              <a:r>
                <a:rPr lang="en-GB" dirty="0"/>
                <a:t> = 70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2355941" y="1030392"/>
              <a:ext cx="936000" cy="284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g</a:t>
              </a:r>
              <a:r>
                <a:rPr lang="en-GB" dirty="0"/>
                <a:t> = 90</a:t>
              </a:r>
              <a:endParaRPr 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207568" y="548681"/>
            <a:ext cx="6336583" cy="4537903"/>
            <a:chOff x="1894820" y="704509"/>
            <a:chExt cx="4086481" cy="4537903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044636" y="1700808"/>
              <a:ext cx="0" cy="335693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</p:cNvCxnSpPr>
            <p:nvPr/>
          </p:nvCxnSpPr>
          <p:spPr>
            <a:xfrm flipH="1">
              <a:off x="2044636" y="5057746"/>
              <a:ext cx="310085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284806" y="4873080"/>
              <a:ext cx="696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r</a:t>
              </a:r>
              <a:r>
                <a:rPr lang="en-GB" dirty="0"/>
                <a:t> = 50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1577728" y="1021601"/>
              <a:ext cx="936000" cy="301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g</a:t>
              </a:r>
              <a:r>
                <a:rPr lang="en-GB" dirty="0"/>
                <a:t> = 50</a:t>
              </a:r>
              <a:endParaRPr lang="en-US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9154546" y="2721114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&gt;T</a:t>
            </a:r>
            <a:r>
              <a:rPr lang="en-GB" sz="4000" b="1" dirty="0"/>
              <a:t> = 0.90</a:t>
            </a:r>
            <a:endParaRPr lang="en-US" sz="4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9154546" y="3644369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&lt;T</a:t>
            </a:r>
            <a:r>
              <a:rPr lang="en-GB" sz="4000" b="1" dirty="0"/>
              <a:t> = 0.60</a:t>
            </a:r>
            <a:endParaRPr lang="en-US" sz="4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9154546" y="2721114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&gt;T</a:t>
            </a:r>
            <a:r>
              <a:rPr lang="en-GB" sz="4000" b="1" dirty="0"/>
              <a:t> = 0.80</a:t>
            </a:r>
            <a:endParaRPr lang="en-US" sz="4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9154546" y="3644369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&lt;T</a:t>
            </a:r>
            <a:r>
              <a:rPr lang="en-GB" sz="4000" b="1" dirty="0"/>
              <a:t> = 0.45</a:t>
            </a:r>
            <a:endParaRPr lang="en-US" sz="4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9154546" y="2721114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&gt;T</a:t>
            </a:r>
            <a:r>
              <a:rPr lang="en-GB" sz="4000" b="1" dirty="0"/>
              <a:t> = 0.70</a:t>
            </a:r>
            <a:endParaRPr lang="en-US" sz="4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9154546" y="2721114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&gt;T</a:t>
            </a:r>
            <a:r>
              <a:rPr lang="en-GB" sz="4000" b="1" dirty="0"/>
              <a:t> = 0.60</a:t>
            </a:r>
            <a:endParaRPr lang="en-US" sz="4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9154546" y="2721114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&gt;T</a:t>
            </a:r>
            <a:r>
              <a:rPr lang="en-GB" sz="4000" b="1" dirty="0"/>
              <a:t> = 0.50</a:t>
            </a:r>
            <a:endParaRPr lang="en-US" sz="4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9154546" y="3644369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&lt;T</a:t>
            </a:r>
            <a:r>
              <a:rPr lang="en-GB" sz="4000" b="1" dirty="0"/>
              <a:t> = 0.30</a:t>
            </a:r>
            <a:endParaRPr lang="en-US" sz="4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9154546" y="3644369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&lt;T</a:t>
            </a:r>
            <a:r>
              <a:rPr lang="en-GB" sz="4000" b="1" dirty="0"/>
              <a:t> = 0.15</a:t>
            </a:r>
            <a:endParaRPr lang="en-US" sz="4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9154546" y="3644369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&lt;T</a:t>
            </a:r>
            <a:r>
              <a:rPr lang="en-GB" sz="4000" b="1" dirty="0"/>
              <a:t> = 0.00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8659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5" grpId="0"/>
      <p:bldP spid="55" grpId="1"/>
      <p:bldP spid="56" grpId="0"/>
      <p:bldP spid="56" grpId="1"/>
      <p:bldP spid="5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0FA1D-2C95-4E5A-BFBF-1BADCC5DE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" t="3550" r="-856" b="-1189"/>
          <a:stretch/>
        </p:blipFill>
        <p:spPr>
          <a:xfrm>
            <a:off x="2964000" y="72000"/>
            <a:ext cx="6552000" cy="6696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0F00593-10C9-4E54-9A85-1191B1E11AA6}"/>
              </a:ext>
            </a:extLst>
          </p:cNvPr>
          <p:cNvGrpSpPr/>
          <p:nvPr/>
        </p:nvGrpSpPr>
        <p:grpSpPr>
          <a:xfrm>
            <a:off x="5519937" y="5301208"/>
            <a:ext cx="3409720" cy="792088"/>
            <a:chOff x="3995936" y="5301208"/>
            <a:chExt cx="3409720" cy="7920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556340-6CB6-443E-A31B-484CBAE6B49A}"/>
                </a:ext>
              </a:extLst>
            </p:cNvPr>
            <p:cNvSpPr txBox="1"/>
            <p:nvPr/>
          </p:nvSpPr>
          <p:spPr>
            <a:xfrm>
              <a:off x="4355975" y="5301208"/>
              <a:ext cx="304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This should be close to zero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534DC0A-FDB6-489D-AD79-2B8F8DA99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5936" y="5701318"/>
              <a:ext cx="576063" cy="3919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119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What do we mean by colocalisation?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6" y="980728"/>
            <a:ext cx="11856640" cy="19442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Typically refers to one of two things:</a:t>
            </a:r>
          </a:p>
          <a:p>
            <a:pPr lvl="1">
              <a:lnSpc>
                <a:spcPct val="150000"/>
              </a:lnSpc>
            </a:pPr>
            <a:r>
              <a:rPr lang="en-GB" sz="2400" b="1" dirty="0"/>
              <a:t>Biologists’ Definition:</a:t>
            </a:r>
            <a:r>
              <a:rPr lang="en-GB" sz="2400" dirty="0"/>
              <a:t> Co-occurrence of two or more proteins</a:t>
            </a:r>
          </a:p>
          <a:p>
            <a:pPr lvl="1">
              <a:lnSpc>
                <a:spcPct val="150000"/>
              </a:lnSpc>
            </a:pPr>
            <a:r>
              <a:rPr lang="en-GB" sz="2400" b="1" dirty="0"/>
              <a:t>Statisticians’ Definition: </a:t>
            </a:r>
            <a:r>
              <a:rPr lang="en-GB" sz="2400" dirty="0"/>
              <a:t>Correlation of two fluorescent signals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51384" y="3429336"/>
            <a:ext cx="4107249" cy="3024000"/>
            <a:chOff x="467544" y="3789040"/>
            <a:chExt cx="3165436" cy="2330584"/>
          </a:xfrm>
        </p:grpSpPr>
        <p:sp>
          <p:nvSpPr>
            <p:cNvPr id="4" name="Oval 3"/>
            <p:cNvSpPr/>
            <p:nvPr/>
          </p:nvSpPr>
          <p:spPr>
            <a:xfrm>
              <a:off x="467544" y="3789040"/>
              <a:ext cx="1924100" cy="180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708880" y="4319424"/>
              <a:ext cx="1924100" cy="180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</p:grp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5231904" y="3428999"/>
          <a:ext cx="6624000" cy="33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216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6E4A6-0E83-4E2B-9BB2-849CD73835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4000" dirty="0"/>
              <a:t>Demo 5: Setting Thresholds &amp; Defining Regions</a:t>
            </a:r>
          </a:p>
        </p:txBody>
      </p:sp>
    </p:spTree>
    <p:extLst>
      <p:ext uri="{BB962C8B-B14F-4D97-AF65-F5344CB8AC3E}">
        <p14:creationId xmlns:p14="http://schemas.microsoft.com/office/powerpoint/2010/main" val="32671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6E4A6-0E83-4E2B-9BB2-849CD73835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344" y="260648"/>
            <a:ext cx="11881320" cy="1825096"/>
          </a:xfrm>
        </p:spPr>
        <p:txBody>
          <a:bodyPr anchor="ctr">
            <a:normAutofit/>
          </a:bodyPr>
          <a:lstStyle/>
          <a:p>
            <a:r>
              <a:rPr lang="en-GB" sz="3600" dirty="0"/>
              <a:t>Quiz 6: Setting Thresholds &amp; Defining Regions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B5A8E-7083-481C-9610-591F17EE45C7}"/>
              </a:ext>
            </a:extLst>
          </p:cNvPr>
          <p:cNvSpPr/>
          <p:nvPr/>
        </p:nvSpPr>
        <p:spPr>
          <a:xfrm>
            <a:off x="623392" y="1988840"/>
            <a:ext cx="10945216" cy="234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Open the image in the Quiz 6 folder with Bio-Formats: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Use the DAPI channel to define an ROI and measure colocalisation in the other two channels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According to Pearson’s correlation coefficient, what is the extent of colocalisation between channels 2 and 3 within the nuclei?</a:t>
            </a:r>
          </a:p>
        </p:txBody>
      </p:sp>
    </p:spTree>
    <p:extLst>
      <p:ext uri="{BB962C8B-B14F-4D97-AF65-F5344CB8AC3E}">
        <p14:creationId xmlns:p14="http://schemas.microsoft.com/office/powerpoint/2010/main" val="18744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EF41F-34D5-423A-B5A2-4417A37291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/>
              <a:t>Co-</a:t>
            </a:r>
            <a:r>
              <a:rPr lang="en-GB" sz="5400" dirty="0" err="1"/>
              <a:t>occurance</a:t>
            </a:r>
            <a:r>
              <a:rPr lang="en-GB" sz="5400" dirty="0"/>
              <a:t> Based approaches</a:t>
            </a:r>
          </a:p>
        </p:txBody>
      </p:sp>
    </p:spTree>
    <p:extLst>
      <p:ext uri="{BB962C8B-B14F-4D97-AF65-F5344CB8AC3E}">
        <p14:creationId xmlns:p14="http://schemas.microsoft.com/office/powerpoint/2010/main" val="70971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Object-Based colocalisation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764704"/>
            <a:ext cx="11449272" cy="1656184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GB" dirty="0"/>
              <a:t>Detect objects in different channels and relate positions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Is signal nuclear or non-nuclear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GB" dirty="0"/>
              <a:t>Plot distributions from cell boundary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80" b="13264"/>
          <a:stretch/>
        </p:blipFill>
        <p:spPr>
          <a:xfrm>
            <a:off x="551378" y="2601368"/>
            <a:ext cx="5197423" cy="41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080" b="13264"/>
          <a:stretch/>
        </p:blipFill>
        <p:spPr>
          <a:xfrm>
            <a:off x="6371185" y="2601368"/>
            <a:ext cx="5197423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1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910931"/>
            <a:ext cx="2828925" cy="2828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3912444"/>
            <a:ext cx="2828925" cy="2828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723" y="910931"/>
            <a:ext cx="2828925" cy="2828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723" y="3912444"/>
            <a:ext cx="2828925" cy="28289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A55249C-AD63-431A-BF34-C841807E69ED}"/>
              </a:ext>
            </a:extLst>
          </p:cNvPr>
          <p:cNvGrpSpPr/>
          <p:nvPr/>
        </p:nvGrpSpPr>
        <p:grpSpPr>
          <a:xfrm>
            <a:off x="5863456" y="1248147"/>
            <a:ext cx="5633144" cy="5328592"/>
            <a:chOff x="3363255" y="1248147"/>
            <a:chExt cx="5633144" cy="53285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53939F-9D9C-4ED6-899E-599A250D723F}"/>
                </a:ext>
              </a:extLst>
            </p:cNvPr>
            <p:cNvSpPr/>
            <p:nvPr/>
          </p:nvSpPr>
          <p:spPr>
            <a:xfrm>
              <a:off x="3363255" y="1248147"/>
              <a:ext cx="5633144" cy="53285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33E4AF-4F31-4934-88FD-2F75F37475B1}"/>
                </a:ext>
              </a:extLst>
            </p:cNvPr>
            <p:cNvSpPr/>
            <p:nvPr/>
          </p:nvSpPr>
          <p:spPr>
            <a:xfrm>
              <a:off x="4572000" y="2492896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19143A-F629-4CBE-9262-238C6EE2EBEC}"/>
                </a:ext>
              </a:extLst>
            </p:cNvPr>
            <p:cNvSpPr/>
            <p:nvPr/>
          </p:nvSpPr>
          <p:spPr>
            <a:xfrm>
              <a:off x="6329189" y="2820883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6B38A1-A8DF-49F0-939C-493F208A9A47}"/>
                </a:ext>
              </a:extLst>
            </p:cNvPr>
            <p:cNvSpPr/>
            <p:nvPr/>
          </p:nvSpPr>
          <p:spPr>
            <a:xfrm>
              <a:off x="4932040" y="3698800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A02354-C7F4-45C8-B15D-AEFDED19C8D3}"/>
                </a:ext>
              </a:extLst>
            </p:cNvPr>
            <p:cNvSpPr/>
            <p:nvPr/>
          </p:nvSpPr>
          <p:spPr>
            <a:xfrm>
              <a:off x="6271319" y="4843517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194A24-6ACA-4321-9148-138267B68CBE}"/>
                </a:ext>
              </a:extLst>
            </p:cNvPr>
            <p:cNvSpPr/>
            <p:nvPr/>
          </p:nvSpPr>
          <p:spPr>
            <a:xfrm>
              <a:off x="7237964" y="402542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D2ACE2-B901-43CD-8A1D-28501BBA90C6}"/>
                </a:ext>
              </a:extLst>
            </p:cNvPr>
            <p:cNvSpPr/>
            <p:nvPr/>
          </p:nvSpPr>
          <p:spPr>
            <a:xfrm>
              <a:off x="5671065" y="3713308"/>
              <a:ext cx="360040" cy="3600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ABE9B0-E26E-4041-B69D-7446F9FA866F}"/>
                </a:ext>
              </a:extLst>
            </p:cNvPr>
            <p:cNvSpPr/>
            <p:nvPr/>
          </p:nvSpPr>
          <p:spPr>
            <a:xfrm>
              <a:off x="6524600" y="2723178"/>
              <a:ext cx="360040" cy="3600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C628354-B209-4999-AF7E-49CD640ABC02}"/>
                </a:ext>
              </a:extLst>
            </p:cNvPr>
            <p:cNvSpPr/>
            <p:nvPr/>
          </p:nvSpPr>
          <p:spPr>
            <a:xfrm>
              <a:off x="5297016" y="1783646"/>
              <a:ext cx="360040" cy="3600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Object-based correlation coefficients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3" y="1484784"/>
            <a:ext cx="7325461" cy="442803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Detect objects: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Thresholding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Local maxima detection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Relate objects: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% Overlap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But with high resolution, probes may not overlap!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Nearest Neighbour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Mean Distance to Other objects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Cluster analysis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6065143" y="921884"/>
          <a:ext cx="4374232" cy="295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A561CCEB-43E1-435F-92F9-FE01677567DD}"/>
              </a:ext>
            </a:extLst>
          </p:cNvPr>
          <p:cNvGrpSpPr/>
          <p:nvPr/>
        </p:nvGrpSpPr>
        <p:grpSpPr>
          <a:xfrm>
            <a:off x="7379514" y="2090960"/>
            <a:ext cx="791752" cy="1802369"/>
            <a:chOff x="5855514" y="2090959"/>
            <a:chExt cx="791752" cy="180236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8EA2E8-92E5-4CF7-BE60-80C61AA6DB6E}"/>
                </a:ext>
              </a:extLst>
            </p:cNvPr>
            <p:cNvCxnSpPr>
              <a:cxnSpLocks/>
              <a:stCxn id="19" idx="3"/>
              <a:endCxn id="6" idx="7"/>
            </p:cNvCxnSpPr>
            <p:nvPr/>
          </p:nvCxnSpPr>
          <p:spPr>
            <a:xfrm flipH="1">
              <a:off x="5855514" y="2090959"/>
              <a:ext cx="470430" cy="4546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BC972A-0487-4267-9024-E1AB9D4359C7}"/>
                </a:ext>
              </a:extLst>
            </p:cNvPr>
            <p:cNvCxnSpPr>
              <a:cxnSpLocks/>
              <a:stCxn id="17" idx="2"/>
              <a:endCxn id="14" idx="6"/>
            </p:cNvCxnSpPr>
            <p:nvPr/>
          </p:nvCxnSpPr>
          <p:spPr>
            <a:xfrm flipH="1" flipV="1">
              <a:off x="6268281" y="3878820"/>
              <a:ext cx="378985" cy="1450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124BFB-5FE7-439A-8102-37D75144CE91}"/>
              </a:ext>
            </a:extLst>
          </p:cNvPr>
          <p:cNvGrpSpPr/>
          <p:nvPr/>
        </p:nvGrpSpPr>
        <p:grpSpPr>
          <a:xfrm>
            <a:off x="8104530" y="2090960"/>
            <a:ext cx="1633635" cy="2805285"/>
            <a:chOff x="6580529" y="2090959"/>
            <a:chExt cx="1633635" cy="280528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9EDC573-7383-465F-AB54-4D8C98A399B6}"/>
                </a:ext>
              </a:extLst>
            </p:cNvPr>
            <p:cNvCxnSpPr>
              <a:cxnSpLocks/>
              <a:stCxn id="19" idx="5"/>
              <a:endCxn id="13" idx="1"/>
            </p:cNvCxnSpPr>
            <p:nvPr/>
          </p:nvCxnSpPr>
          <p:spPr>
            <a:xfrm>
              <a:off x="6580529" y="2090959"/>
              <a:ext cx="777587" cy="78265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F50E662-FE13-4B0D-9DC8-D45ABFD058DA}"/>
                </a:ext>
              </a:extLst>
            </p:cNvPr>
            <p:cNvCxnSpPr>
              <a:cxnSpLocks/>
              <a:stCxn id="17" idx="7"/>
              <a:endCxn id="13" idx="3"/>
            </p:cNvCxnSpPr>
            <p:nvPr/>
          </p:nvCxnSpPr>
          <p:spPr>
            <a:xfrm flipV="1">
              <a:off x="6954578" y="3128196"/>
              <a:ext cx="403538" cy="63783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78C4176-3DBB-4C03-B591-CAAC936B5A5B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7007305" y="3893328"/>
              <a:ext cx="1206859" cy="31212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EA74162-D75C-4E6D-8128-5F2FAB9ADFE5}"/>
                </a:ext>
              </a:extLst>
            </p:cNvPr>
            <p:cNvCxnSpPr>
              <a:cxnSpLocks/>
              <a:stCxn id="17" idx="5"/>
              <a:endCxn id="15" idx="1"/>
            </p:cNvCxnSpPr>
            <p:nvPr/>
          </p:nvCxnSpPr>
          <p:spPr>
            <a:xfrm>
              <a:off x="6954578" y="4020621"/>
              <a:ext cx="345668" cy="8756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502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584684"/>
            <a:ext cx="11588934" cy="5688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6D2D7B-8C81-4827-8A19-8DF01E038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3" t="24884" r="3991" b="7303"/>
          <a:stretch/>
        </p:blipFill>
        <p:spPr>
          <a:xfrm>
            <a:off x="695400" y="1041412"/>
            <a:ext cx="7272809" cy="194421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2A1828-3740-4940-B780-541F7F447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13" t="26558" r="6448"/>
          <a:stretch/>
        </p:blipFill>
        <p:spPr>
          <a:xfrm>
            <a:off x="4079776" y="3345794"/>
            <a:ext cx="7416874" cy="270718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92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C1DDE1-5F9B-461F-B17E-736CB3AF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E6CC94-84D4-47D0-B829-2A8E227CE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B673FB-8D16-4EC1-B196-83959C46A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192" y="-9000"/>
            <a:ext cx="8081619" cy="6876000"/>
          </a:xfrm>
          <a:prstGeom prst="rect">
            <a:avLst/>
          </a:prstGeom>
        </p:spPr>
      </p:pic>
      <p:sp>
        <p:nvSpPr>
          <p:cNvPr id="2" name="Cross 1">
            <a:extLst>
              <a:ext uri="{FF2B5EF4-FFF2-40B4-BE49-F238E27FC236}">
                <a16:creationId xmlns:a16="http://schemas.microsoft.com/office/drawing/2014/main" id="{2181F1E2-396F-627E-0909-9A17F498D3F4}"/>
              </a:ext>
            </a:extLst>
          </p:cNvPr>
          <p:cNvSpPr>
            <a:spLocks noChangeAspect="1"/>
          </p:cNvSpPr>
          <p:nvPr/>
        </p:nvSpPr>
        <p:spPr>
          <a:xfrm>
            <a:off x="5591944" y="692696"/>
            <a:ext cx="396044" cy="396000"/>
          </a:xfrm>
          <a:prstGeom prst="plus">
            <a:avLst>
              <a:gd name="adj" fmla="val 4459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F8CE4AC2-2D43-F50F-4E2E-AFE88B21B606}"/>
              </a:ext>
            </a:extLst>
          </p:cNvPr>
          <p:cNvSpPr>
            <a:spLocks noChangeAspect="1"/>
          </p:cNvSpPr>
          <p:nvPr/>
        </p:nvSpPr>
        <p:spPr>
          <a:xfrm>
            <a:off x="6145604" y="2816426"/>
            <a:ext cx="396044" cy="396000"/>
          </a:xfrm>
          <a:prstGeom prst="plus">
            <a:avLst>
              <a:gd name="adj" fmla="val 4459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B425D759-34DF-468E-38AD-FE4B948BA03E}"/>
              </a:ext>
            </a:extLst>
          </p:cNvPr>
          <p:cNvSpPr>
            <a:spLocks noChangeAspect="1"/>
          </p:cNvSpPr>
          <p:nvPr/>
        </p:nvSpPr>
        <p:spPr>
          <a:xfrm>
            <a:off x="6541648" y="1340768"/>
            <a:ext cx="396044" cy="396000"/>
          </a:xfrm>
          <a:prstGeom prst="plus">
            <a:avLst>
              <a:gd name="adj" fmla="val 4459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3A15D452-1BBF-4C00-1EE6-B811D07354D6}"/>
              </a:ext>
            </a:extLst>
          </p:cNvPr>
          <p:cNvSpPr>
            <a:spLocks noChangeAspect="1"/>
          </p:cNvSpPr>
          <p:nvPr/>
        </p:nvSpPr>
        <p:spPr>
          <a:xfrm>
            <a:off x="6102630" y="1459405"/>
            <a:ext cx="396044" cy="396000"/>
          </a:xfrm>
          <a:prstGeom prst="plus">
            <a:avLst>
              <a:gd name="adj" fmla="val 4459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F879E2-7044-48D2-AC21-8585F13F5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8E218-E918-440B-98E6-8F0B5C57F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6632"/>
            <a:ext cx="673967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88640"/>
            <a:ext cx="10369152" cy="650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Relating different objects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6" b="11239"/>
          <a:stretch/>
        </p:blipFill>
        <p:spPr>
          <a:xfrm>
            <a:off x="4350176" y="1052736"/>
            <a:ext cx="3369600" cy="2592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6" b="11239"/>
          <a:stretch/>
        </p:blipFill>
        <p:spPr>
          <a:xfrm>
            <a:off x="8472576" y="1052736"/>
            <a:ext cx="3369600" cy="259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b="11114"/>
          <a:stretch/>
        </p:blipFill>
        <p:spPr>
          <a:xfrm>
            <a:off x="263352" y="4004736"/>
            <a:ext cx="3369600" cy="259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b="11114"/>
          <a:stretch/>
        </p:blipFill>
        <p:spPr>
          <a:xfrm>
            <a:off x="8472576" y="4004736"/>
            <a:ext cx="3369600" cy="259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b="11114"/>
          <a:stretch/>
        </p:blipFill>
        <p:spPr>
          <a:xfrm>
            <a:off x="4350176" y="4004736"/>
            <a:ext cx="3369600" cy="259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11836" b="11239"/>
          <a:stretch/>
        </p:blipFill>
        <p:spPr>
          <a:xfrm>
            <a:off x="263352" y="1052736"/>
            <a:ext cx="3369600" cy="259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8057DF-C5F3-4D9E-8ED4-EE60735CF12C}"/>
              </a:ext>
            </a:extLst>
          </p:cNvPr>
          <p:cNvSpPr txBox="1"/>
          <p:nvPr/>
        </p:nvSpPr>
        <p:spPr>
          <a:xfrm>
            <a:off x="8463422" y="3284984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</a:rPr>
              <a:t>Thresholded</a:t>
            </a:r>
            <a:r>
              <a:rPr lang="en-GB" sz="1400" dirty="0">
                <a:solidFill>
                  <a:schemeClr val="bg1"/>
                </a:solidFill>
              </a:rPr>
              <a:t> Dots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7F805F-0EE8-40F7-9DF9-D90DB62C4409}"/>
              </a:ext>
            </a:extLst>
          </p:cNvPr>
          <p:cNvSpPr txBox="1"/>
          <p:nvPr/>
        </p:nvSpPr>
        <p:spPr>
          <a:xfrm>
            <a:off x="191344" y="626018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Find Maxima Dots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4C888-C292-4A07-8096-55C4D52895A6}"/>
              </a:ext>
            </a:extLst>
          </p:cNvPr>
          <p:cNvSpPr txBox="1"/>
          <p:nvPr/>
        </p:nvSpPr>
        <p:spPr>
          <a:xfrm>
            <a:off x="4352538" y="6260179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Nuclear Dots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6825A-685C-4952-BB47-842E6DB58C46}"/>
              </a:ext>
            </a:extLst>
          </p:cNvPr>
          <p:cNvSpPr txBox="1"/>
          <p:nvPr/>
        </p:nvSpPr>
        <p:spPr>
          <a:xfrm>
            <a:off x="8437000" y="6260178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Non-Nuclear Dots</a:t>
            </a:r>
          </a:p>
        </p:txBody>
      </p:sp>
    </p:spTree>
    <p:extLst>
      <p:ext uri="{BB962C8B-B14F-4D97-AF65-F5344CB8AC3E}">
        <p14:creationId xmlns:p14="http://schemas.microsoft.com/office/powerpoint/2010/main" val="320265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FC64E-140C-4810-9D05-ABDE03F30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4000" dirty="0"/>
              <a:t>Demo 6: Simple differentiation based on regions</a:t>
            </a:r>
          </a:p>
        </p:txBody>
      </p:sp>
    </p:spTree>
    <p:extLst>
      <p:ext uri="{BB962C8B-B14F-4D97-AF65-F5344CB8AC3E}">
        <p14:creationId xmlns:p14="http://schemas.microsoft.com/office/powerpoint/2010/main" val="18985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Biologists’ assessment often visual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9396" y="908720"/>
            <a:ext cx="10873208" cy="26746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Simplest Case: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Merge two fluorescence </a:t>
            </a:r>
            <a:r>
              <a:rPr lang="en-US" b="1" dirty="0"/>
              <a:t>pseudo-</a:t>
            </a:r>
            <a:r>
              <a:rPr lang="en-US" b="1" dirty="0" err="1"/>
              <a:t>coloured</a:t>
            </a:r>
            <a:r>
              <a:rPr lang="en-US" dirty="0"/>
              <a:t> images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Assess whether different wavelengths are present in same pixels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E.g.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 + </a:t>
            </a:r>
            <a:r>
              <a:rPr lang="en-GB" dirty="0">
                <a:solidFill>
                  <a:srgbClr val="00B050"/>
                </a:solidFill>
              </a:rPr>
              <a:t>Green</a:t>
            </a:r>
            <a:r>
              <a:rPr lang="en-GB" dirty="0"/>
              <a:t> = </a:t>
            </a:r>
            <a:r>
              <a:rPr lang="en-GB" dirty="0">
                <a:solidFill>
                  <a:srgbClr val="FFFF00"/>
                </a:solidFill>
              </a:rPr>
              <a:t>Yellow</a:t>
            </a:r>
          </a:p>
          <a:p>
            <a:pPr lvl="1">
              <a:lnSpc>
                <a:spcPct val="100000"/>
              </a:lnSpc>
            </a:pPr>
            <a:r>
              <a:rPr lang="en-GB" b="1" dirty="0"/>
              <a:t>Problem: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Intermediate colour (e.g. yellow) only visible if probes overlap in similar proportions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66" t="1651" r="26952" b="49299"/>
          <a:stretch/>
        </p:blipFill>
        <p:spPr>
          <a:xfrm>
            <a:off x="1064295" y="3284984"/>
            <a:ext cx="10063411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 fontScale="90000"/>
          </a:bodyPr>
          <a:lstStyle/>
          <a:p>
            <a:r>
              <a:rPr lang="en-GB" dirty="0"/>
              <a:t>A more refined approach relates distances…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905" y="4170931"/>
            <a:ext cx="8352928" cy="62622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Counting pixels – limited resolution, but fast: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60515" y="2580203"/>
                <a:ext cx="4065665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515" y="2580203"/>
                <a:ext cx="4065665" cy="447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009969" y="1772816"/>
            <a:ext cx="5725137" cy="2155887"/>
            <a:chOff x="-514032" y="2595051"/>
            <a:chExt cx="5725137" cy="2155887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-514032" y="2595051"/>
              <a:ext cx="1368000" cy="1368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(x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843105" y="3382938"/>
              <a:ext cx="1368000" cy="1368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(x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/>
            <p:cNvCxnSpPr>
              <a:cxnSpLocks/>
            </p:cNvCxnSpPr>
            <p:nvPr/>
          </p:nvCxnSpPr>
          <p:spPr>
            <a:xfrm>
              <a:off x="933735" y="3429000"/>
              <a:ext cx="2702160" cy="53405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222367" y="3113988"/>
              <a:ext cx="396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d</a:t>
              </a:r>
              <a:endParaRPr lang="en-US" sz="2400" dirty="0"/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671460" y="5157344"/>
            <a:ext cx="6849080" cy="1368000"/>
            <a:chOff x="1608413" y="5365380"/>
            <a:chExt cx="5407769" cy="1080120"/>
          </a:xfrm>
        </p:grpSpPr>
        <p:sp>
          <p:nvSpPr>
            <p:cNvPr id="10" name="Oval 9"/>
            <p:cNvSpPr/>
            <p:nvPr/>
          </p:nvSpPr>
          <p:spPr>
            <a:xfrm>
              <a:off x="1619672" y="5365380"/>
              <a:ext cx="1080120" cy="108012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(x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08413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99792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79792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57987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36182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Oval 15"/>
            <p:cNvSpPr/>
            <p:nvPr/>
          </p:nvSpPr>
          <p:spPr>
            <a:xfrm>
              <a:off x="5934257" y="5365380"/>
              <a:ext cx="1080120" cy="108012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(x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A8A4503-68E4-4AEB-AB07-39883A3915AB}"/>
              </a:ext>
            </a:extLst>
          </p:cNvPr>
          <p:cNvSpPr txBox="1">
            <a:spLocks/>
          </p:cNvSpPr>
          <p:nvPr/>
        </p:nvSpPr>
        <p:spPr>
          <a:xfrm>
            <a:off x="-240704" y="908720"/>
            <a:ext cx="8352928" cy="626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GB" sz="2400" dirty="0"/>
              <a:t>Euclidean geometry – computationally intensive:</a:t>
            </a:r>
          </a:p>
        </p:txBody>
      </p:sp>
    </p:spTree>
    <p:extLst>
      <p:ext uri="{BB962C8B-B14F-4D97-AF65-F5344CB8AC3E}">
        <p14:creationId xmlns:p14="http://schemas.microsoft.com/office/powerpoint/2010/main" val="8488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2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Distance Maps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 noChangeAspect="1"/>
          </p:cNvGraphicFramePr>
          <p:nvPr/>
        </p:nvGraphicFramePr>
        <p:xfrm>
          <a:off x="6312024" y="980728"/>
          <a:ext cx="5544000" cy="5544000"/>
        </p:xfrm>
        <a:graphic>
          <a:graphicData uri="http://schemas.openxmlformats.org/drawingml/2006/table">
            <a:tbl>
              <a:tblPr/>
              <a:tblGrid>
                <a:gridCol w="554400">
                  <a:extLst>
                    <a:ext uri="{9D8B030D-6E8A-4147-A177-3AD203B41FA5}">
                      <a16:colId xmlns:a16="http://schemas.microsoft.com/office/drawing/2014/main" val="67814382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66956374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911243891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99541424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7229627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564096534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324209887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699364294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324979430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407617579"/>
                    </a:ext>
                  </a:extLst>
                </a:gridCol>
              </a:tblGrid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141823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4336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25926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8371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446603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20879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0121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34821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6200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05658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 noChangeAspect="1"/>
          </p:cNvGraphicFramePr>
          <p:nvPr/>
        </p:nvGraphicFramePr>
        <p:xfrm>
          <a:off x="263352" y="980728"/>
          <a:ext cx="5544000" cy="5544000"/>
        </p:xfrm>
        <a:graphic>
          <a:graphicData uri="http://schemas.openxmlformats.org/drawingml/2006/table">
            <a:tbl>
              <a:tblPr/>
              <a:tblGrid>
                <a:gridCol w="554400">
                  <a:extLst>
                    <a:ext uri="{9D8B030D-6E8A-4147-A177-3AD203B41FA5}">
                      <a16:colId xmlns:a16="http://schemas.microsoft.com/office/drawing/2014/main" val="213133804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96665618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353536640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300230487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44014326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20783551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20336713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20608707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858902520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368633647"/>
                    </a:ext>
                  </a:extLst>
                </a:gridCol>
              </a:tblGrid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1395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15784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671557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829025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011656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19620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429760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91647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5406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83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07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42497-CD76-47D4-B2C6-D479F95A8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4804"/>
          <a:stretch/>
        </p:blipFill>
        <p:spPr>
          <a:xfrm>
            <a:off x="-24000" y="-1173047"/>
            <a:ext cx="12240000" cy="9204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60D2B8-78B3-4187-BAB8-0D1B3D130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4804"/>
          <a:stretch/>
        </p:blipFill>
        <p:spPr>
          <a:xfrm>
            <a:off x="-24000" y="-1173047"/>
            <a:ext cx="12240000" cy="9204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C440D-356E-4322-88E9-56CC436EB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24805"/>
          <a:stretch/>
        </p:blipFill>
        <p:spPr>
          <a:xfrm>
            <a:off x="-24000" y="-1173047"/>
            <a:ext cx="12240000" cy="92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6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16" y="116632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316" y="3480682"/>
            <a:ext cx="2880000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1186" t="17342" r="14271" b="11878"/>
          <a:stretch/>
        </p:blipFill>
        <p:spPr>
          <a:xfrm>
            <a:off x="7672313" y="116632"/>
            <a:ext cx="2858400" cy="285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2452" r="3458" b="2842"/>
          <a:stretch/>
        </p:blipFill>
        <p:spPr>
          <a:xfrm>
            <a:off x="4692000" y="116632"/>
            <a:ext cx="2772000" cy="4140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023992" y="3140968"/>
            <a:ext cx="1224136" cy="5209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96" y="5284282"/>
            <a:ext cx="6026400" cy="103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4730" y="3053991"/>
            <a:ext cx="13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Binary Mask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79751" y="6418040"/>
            <a:ext cx="188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Fluorescent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83832" y="4582870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FIJI will always apply measurements to whatever image is specified here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816080" y="3717032"/>
            <a:ext cx="432048" cy="81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11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maps to plot distances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227408" y="858328"/>
            <a:ext cx="3348000" cy="2575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4404028" y="858328"/>
            <a:ext cx="3348000" cy="2575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8580648" y="858328"/>
            <a:ext cx="3348000" cy="2575380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/>
        </p:nvGraphicFramePr>
        <p:xfrm>
          <a:off x="4079776" y="3717032"/>
          <a:ext cx="7848872" cy="288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227408" y="3869502"/>
            <a:ext cx="3348000" cy="25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9332A-F04B-46D5-9893-96941277D4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496" y="5032904"/>
            <a:ext cx="10632504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/>
              <a:t>Demo 7: Calculate relative nuclear expression</a:t>
            </a:r>
          </a:p>
        </p:txBody>
      </p:sp>
    </p:spTree>
    <p:extLst>
      <p:ext uri="{BB962C8B-B14F-4D97-AF65-F5344CB8AC3E}">
        <p14:creationId xmlns:p14="http://schemas.microsoft.com/office/powerpoint/2010/main" val="13530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 is not causation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980728"/>
            <a:ext cx="11737304" cy="1738496"/>
          </a:xfrm>
        </p:spPr>
        <p:txBody>
          <a:bodyPr>
            <a:normAutofit/>
          </a:bodyPr>
          <a:lstStyle/>
          <a:p>
            <a:r>
              <a:rPr lang="en-GB" dirty="0"/>
              <a:t>Colocalisation does not imply interaction</a:t>
            </a:r>
          </a:p>
          <a:p>
            <a:r>
              <a:rPr lang="en-GB" dirty="0"/>
              <a:t>Non-</a:t>
            </a:r>
            <a:r>
              <a:rPr lang="en-GB" dirty="0" err="1"/>
              <a:t>colocalisation</a:t>
            </a:r>
            <a:r>
              <a:rPr lang="en-GB" dirty="0"/>
              <a:t> probably implies no interaction</a:t>
            </a:r>
          </a:p>
          <a:p>
            <a:r>
              <a:rPr lang="en-GB" b="1" dirty="0">
                <a:solidFill>
                  <a:srgbClr val="FFFF00"/>
                </a:solidFill>
              </a:rPr>
              <a:t>Dividing line between colocalisation and non-colocalisation is arbitrary</a:t>
            </a:r>
          </a:p>
          <a:p>
            <a:r>
              <a:rPr lang="en-GB" dirty="0"/>
              <a:t>Extent of colocalisation decreases with increasing spatial resolution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191344" y="2780928"/>
          <a:ext cx="725009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75920" y="3443516"/>
            <a:ext cx="6302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/>
              <a:t>Demmerle</a:t>
            </a:r>
            <a:r>
              <a:rPr lang="en-GB" sz="2400" dirty="0"/>
              <a:t> et al., </a:t>
            </a:r>
            <a:r>
              <a:rPr lang="en-GB" sz="2400" i="1" dirty="0"/>
              <a:t>Nat Protocols</a:t>
            </a:r>
            <a:r>
              <a:rPr lang="en-GB" sz="2400" dirty="0"/>
              <a:t>, 2017</a:t>
            </a:r>
          </a:p>
          <a:p>
            <a:pPr algn="r"/>
            <a:endParaRPr lang="en-GB" sz="2400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/>
              <a:t>Relative Localisation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/>
              <a:t>Correlation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B7887-6FE3-4EDB-B3F8-DF650CBC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32" y="2708920"/>
            <a:ext cx="1800000" cy="1800000"/>
          </a:xfrm>
          <a:prstGeom prst="rect">
            <a:avLst/>
          </a:prstGeom>
        </p:spPr>
      </p:pic>
      <p:pic>
        <p:nvPicPr>
          <p:cNvPr id="9" name="Picture 8" descr="A picture containing star, sitting, blurry, sign&#10;&#10;Description automatically generated">
            <a:extLst>
              <a:ext uri="{FF2B5EF4-FFF2-40B4-BE49-F238E27FC236}">
                <a16:creationId xmlns:a16="http://schemas.microsoft.com/office/drawing/2014/main" id="{76B4A8C7-B899-4AAF-91BE-8F117EDE8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60" y="353711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201BA-4DE6-4B4A-9724-A3D3234DF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8088" y="436530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3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dirty="0">
                <a:solidFill>
                  <a:srgbClr val="FFFF00"/>
                </a:solidFill>
              </a:rPr>
              <a:t>Quantitative</a:t>
            </a:r>
            <a:r>
              <a:rPr lang="en-GB" dirty="0"/>
              <a:t> Colocalisation?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00" y="980728"/>
            <a:ext cx="9288000" cy="4523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3610" y="6444044"/>
            <a:ext cx="415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Dunn et al., </a:t>
            </a:r>
            <a:r>
              <a:rPr lang="en-GB" i="1" dirty="0"/>
              <a:t>Am J </a:t>
            </a:r>
            <a:r>
              <a:rPr lang="en-GB" i="1" dirty="0" err="1"/>
              <a:t>Physiol</a:t>
            </a:r>
            <a:r>
              <a:rPr lang="en-GB" i="1" dirty="0"/>
              <a:t> Cell </a:t>
            </a:r>
            <a:r>
              <a:rPr lang="en-GB" i="1" dirty="0" err="1"/>
              <a:t>Physiol</a:t>
            </a:r>
            <a:r>
              <a:rPr lang="en-GB" dirty="0"/>
              <a:t>, 2011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672" y="5661248"/>
            <a:ext cx="1200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Under the conditions of proportional co-distribution, points of the scatterplot cluster around a straight line, whose slope reflects the ratio of the fluorescence of the two probes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7547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Intensity-based correlation coefficients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052737"/>
            <a:ext cx="4536656" cy="2720176"/>
          </a:xfrm>
        </p:spPr>
        <p:txBody>
          <a:bodyPr>
            <a:normAutofit/>
          </a:bodyPr>
          <a:lstStyle/>
          <a:p>
            <a:r>
              <a:rPr lang="en-GB" sz="2000" dirty="0" err="1"/>
              <a:t>Pearsons</a:t>
            </a:r>
            <a:endParaRPr lang="en-GB" sz="2000" dirty="0"/>
          </a:p>
          <a:p>
            <a:pPr lvl="1"/>
            <a:r>
              <a:rPr lang="en-GB" sz="1800" dirty="0"/>
              <a:t>Analysis of signal correlation</a:t>
            </a:r>
          </a:p>
          <a:p>
            <a:r>
              <a:rPr lang="en-GB" sz="2000" dirty="0" err="1"/>
              <a:t>Spearmans</a:t>
            </a:r>
            <a:endParaRPr lang="en-GB" sz="2000" dirty="0"/>
          </a:p>
          <a:p>
            <a:pPr lvl="1"/>
            <a:r>
              <a:rPr lang="en-GB" sz="1800" dirty="0"/>
              <a:t>Similar to </a:t>
            </a:r>
            <a:r>
              <a:rPr lang="en-GB" sz="1800" dirty="0" err="1"/>
              <a:t>Pearsons</a:t>
            </a:r>
            <a:endParaRPr lang="en-GB" sz="1800" dirty="0"/>
          </a:p>
          <a:p>
            <a:pPr lvl="1"/>
            <a:r>
              <a:rPr lang="en-GB" sz="1800" dirty="0"/>
              <a:t>Less sensitive to outliers</a:t>
            </a:r>
          </a:p>
          <a:p>
            <a:r>
              <a:rPr lang="en-GB" sz="2000" dirty="0" err="1"/>
              <a:t>Manders</a:t>
            </a:r>
            <a:endParaRPr lang="en-GB" sz="2000" dirty="0"/>
          </a:p>
          <a:p>
            <a:pPr lvl="1"/>
            <a:r>
              <a:rPr lang="en-GB" sz="1800" dirty="0"/>
              <a:t>Analysis of signal overlap</a:t>
            </a:r>
            <a:endParaRPr lang="en-US" sz="1800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4655840" y="921886"/>
          <a:ext cx="7344816" cy="3103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936" b="-2881"/>
          <a:stretch/>
        </p:blipFill>
        <p:spPr>
          <a:xfrm>
            <a:off x="407736" y="4005064"/>
            <a:ext cx="3312000" cy="2614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3945" b="-2895"/>
          <a:stretch/>
        </p:blipFill>
        <p:spPr>
          <a:xfrm>
            <a:off x="4403964" y="4005064"/>
            <a:ext cx="3312000" cy="2614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3945" b="-2895"/>
          <a:stretch/>
        </p:blipFill>
        <p:spPr>
          <a:xfrm>
            <a:off x="8400256" y="4005064"/>
            <a:ext cx="3312000" cy="26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8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"/>
          <a:stretch/>
        </p:blipFill>
        <p:spPr>
          <a:xfrm>
            <a:off x="767408" y="980728"/>
            <a:ext cx="5732675" cy="565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73" y="951526"/>
            <a:ext cx="3513255" cy="58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COLOC2 – FIJI Plugin for colocalisation analysis</a:t>
            </a:r>
          </a:p>
        </p:txBody>
      </p:sp>
    </p:spTree>
    <p:extLst>
      <p:ext uri="{BB962C8B-B14F-4D97-AF65-F5344CB8AC3E}">
        <p14:creationId xmlns:p14="http://schemas.microsoft.com/office/powerpoint/2010/main" val="405826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Background causes spurious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3" y="1377040"/>
            <a:ext cx="11556503" cy="241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91054" y="6381328"/>
            <a:ext cx="57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Dunn et al., </a:t>
            </a:r>
            <a:r>
              <a:rPr lang="en-GB" i="1" dirty="0"/>
              <a:t>Am J </a:t>
            </a:r>
            <a:r>
              <a:rPr lang="en-GB" i="1" dirty="0" err="1"/>
              <a:t>Physiol</a:t>
            </a:r>
            <a:r>
              <a:rPr lang="en-GB" i="1" dirty="0"/>
              <a:t> Cell </a:t>
            </a:r>
            <a:r>
              <a:rPr lang="en-GB" i="1" dirty="0" err="1"/>
              <a:t>Physiol</a:t>
            </a:r>
            <a:r>
              <a:rPr lang="en-GB" dirty="0"/>
              <a:t>, 2011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9436" y="4693291"/>
            <a:ext cx="10153128" cy="96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Quantification of P</a:t>
            </a:r>
            <a:r>
              <a:rPr lang="en-US" sz="2000" baseline="-25000" dirty="0"/>
              <a:t>CC</a:t>
            </a:r>
            <a:r>
              <a:rPr lang="en-US" sz="2000" dirty="0"/>
              <a:t> within cells indicates poor association (P</a:t>
            </a:r>
            <a:r>
              <a:rPr lang="en-US" sz="2000" baseline="-25000" dirty="0"/>
              <a:t>CC</a:t>
            </a:r>
            <a:r>
              <a:rPr lang="en-US" sz="2000" dirty="0"/>
              <a:t> = 0.16)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 quantified over entire image, P</a:t>
            </a:r>
            <a:r>
              <a:rPr lang="en-US" sz="2000" baseline="-25000" dirty="0"/>
              <a:t>CC</a:t>
            </a:r>
            <a:r>
              <a:rPr lang="en-US" sz="2000" dirty="0"/>
              <a:t> = 0.39</a:t>
            </a:r>
          </a:p>
        </p:txBody>
      </p:sp>
    </p:spTree>
    <p:extLst>
      <p:ext uri="{BB962C8B-B14F-4D97-AF65-F5344CB8AC3E}">
        <p14:creationId xmlns:p14="http://schemas.microsoft.com/office/powerpoint/2010/main" val="135076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15431</TotalTime>
  <Words>1004</Words>
  <Application>Microsoft Office PowerPoint</Application>
  <PresentationFormat>Widescreen</PresentationFormat>
  <Paragraphs>380</Paragraphs>
  <Slides>45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AdvOT833fb896</vt:lpstr>
      <vt:lpstr>Arial</vt:lpstr>
      <vt:lpstr>Calibri</vt:lpstr>
      <vt:lpstr>Cambria Math</vt:lpstr>
      <vt:lpstr>Century Gothic</vt:lpstr>
      <vt:lpstr>Vapor Trail</vt:lpstr>
      <vt:lpstr>Introduction to colocalisation analysis Part 2</vt:lpstr>
      <vt:lpstr>What do we mean by colocalisation?</vt:lpstr>
      <vt:lpstr>What do we mean by colocalisation?</vt:lpstr>
      <vt:lpstr>Biologists’ assessment often visual</vt:lpstr>
      <vt:lpstr>Correlation is not causation</vt:lpstr>
      <vt:lpstr>What is Quantitative Colocalisation?</vt:lpstr>
      <vt:lpstr>Intensity-based correlation coefficients</vt:lpstr>
      <vt:lpstr>COLOC2 – FIJI Plugin for colocalisation analysis</vt:lpstr>
      <vt:lpstr>Background causes spurious results</vt:lpstr>
      <vt:lpstr>Noise results in “Less” correlation</vt:lpstr>
      <vt:lpstr>PowerPoint Presentation</vt:lpstr>
      <vt:lpstr>PowerPoint Presentation</vt:lpstr>
      <vt:lpstr>PowerPoint Presentation</vt:lpstr>
      <vt:lpstr>Common sources of error</vt:lpstr>
      <vt:lpstr>Potential pitfalls</vt:lpstr>
      <vt:lpstr>Avoiding bleed-through</vt:lpstr>
      <vt:lpstr>Chromatic aberration</vt:lpstr>
      <vt:lpstr>PowerPoint Presentation</vt:lpstr>
      <vt:lpstr>Calculating Thresholds</vt:lpstr>
      <vt:lpstr>PowerPoint Presentation</vt:lpstr>
      <vt:lpstr>Quick Refresher on Segmentation</vt:lpstr>
      <vt:lpstr>What is image segmentation?</vt:lpstr>
      <vt:lpstr>Masks can be black on white or white on black</vt:lpstr>
      <vt:lpstr>PowerPoint Presentation</vt:lpstr>
      <vt:lpstr>PowerPoint Presentation</vt:lpstr>
      <vt:lpstr>PowerPoint Presentation</vt:lpstr>
      <vt:lpstr>PowerPoint Presentation</vt:lpstr>
      <vt:lpstr>Costes’ Regression</vt:lpstr>
      <vt:lpstr>PowerPoint Presentation</vt:lpstr>
      <vt:lpstr>Demo 5: Setting Thresholds &amp; Defining Regions</vt:lpstr>
      <vt:lpstr>Quiz 6: Setting Thresholds &amp; Defining Regions</vt:lpstr>
      <vt:lpstr>Co-occurance Based approaches</vt:lpstr>
      <vt:lpstr>Object-Based colocalisation</vt:lpstr>
      <vt:lpstr>Object-based correlation coefficients</vt:lpstr>
      <vt:lpstr>PowerPoint Presentation</vt:lpstr>
      <vt:lpstr>PowerPoint Presentation</vt:lpstr>
      <vt:lpstr>PowerPoint Presentation</vt:lpstr>
      <vt:lpstr>Relating different objects</vt:lpstr>
      <vt:lpstr>Demo 6: Simple differentiation based on regions</vt:lpstr>
      <vt:lpstr>A more refined approach relates distances…</vt:lpstr>
      <vt:lpstr>Distance Maps</vt:lpstr>
      <vt:lpstr>PowerPoint Presentation</vt:lpstr>
      <vt:lpstr>PowerPoint Presentation</vt:lpstr>
      <vt:lpstr>Using maps to plot distances</vt:lpstr>
      <vt:lpstr>Demo 7: Calculate relative nuclear expression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David Barry</cp:lastModifiedBy>
  <cp:revision>620</cp:revision>
  <cp:lastPrinted>2020-04-01T15:24:34Z</cp:lastPrinted>
  <dcterms:created xsi:type="dcterms:W3CDTF">2016-07-22T14:21:29Z</dcterms:created>
  <dcterms:modified xsi:type="dcterms:W3CDTF">2023-02-14T15:53:38Z</dcterms:modified>
</cp:coreProperties>
</file>